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1833" r:id="rId2"/>
    <p:sldId id="1847" r:id="rId3"/>
    <p:sldId id="2281" r:id="rId4"/>
    <p:sldId id="2282" r:id="rId5"/>
    <p:sldId id="2283" r:id="rId6"/>
    <p:sldId id="2284" r:id="rId7"/>
    <p:sldId id="2285" r:id="rId8"/>
    <p:sldId id="2295" r:id="rId9"/>
    <p:sldId id="2296" r:id="rId10"/>
    <p:sldId id="1845" r:id="rId11"/>
    <p:sldId id="2286" r:id="rId12"/>
    <p:sldId id="2287" r:id="rId13"/>
    <p:sldId id="2200" r:id="rId14"/>
    <p:sldId id="2288" r:id="rId15"/>
    <p:sldId id="2279" r:id="rId16"/>
    <p:sldId id="2289" r:id="rId17"/>
    <p:sldId id="2290" r:id="rId18"/>
    <p:sldId id="2291" r:id="rId19"/>
    <p:sldId id="2277" r:id="rId20"/>
    <p:sldId id="2292" r:id="rId21"/>
    <p:sldId id="2293" r:id="rId22"/>
    <p:sldId id="2230" r:id="rId23"/>
    <p:sldId id="2297" r:id="rId24"/>
    <p:sldId id="2298" r:id="rId25"/>
    <p:sldId id="2278" r:id="rId26"/>
    <p:sldId id="1835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" id="{A08EBF96-1F1D-436C-BA7C-054B22FCF8F1}">
          <p14:sldIdLst>
            <p14:sldId id="1833"/>
          </p14:sldIdLst>
        </p14:section>
        <p14:section name="项目分析" id="{8D51BD0E-0F3C-40B3-956C-35B7CCBEC109}">
          <p14:sldIdLst>
            <p14:sldId id="1847"/>
            <p14:sldId id="2281"/>
            <p14:sldId id="2282"/>
            <p14:sldId id="2283"/>
            <p14:sldId id="2284"/>
            <p14:sldId id="2285"/>
          </p14:sldIdLst>
        </p14:section>
        <p14:section name="开发流程" id="{C8A9F4B9-BE78-4D95-8B5F-98C2A17274A7}">
          <p14:sldIdLst>
            <p14:sldId id="2295"/>
            <p14:sldId id="2296"/>
          </p14:sldIdLst>
        </p14:section>
        <p14:section name="小组成员分工" id="{53592B31-0D0D-4464-B766-01457C38ADA3}">
          <p14:sldIdLst>
            <p14:sldId id="1845"/>
            <p14:sldId id="2286"/>
            <p14:sldId id="2287"/>
            <p14:sldId id="2200"/>
            <p14:sldId id="2288"/>
          </p14:sldIdLst>
        </p14:section>
        <p14:section name="编码管理" id="{CCBFB5CC-6CC9-46B6-BF75-2387CB75F9A8}">
          <p14:sldIdLst>
            <p14:sldId id="2279"/>
            <p14:sldId id="2289"/>
            <p14:sldId id="2290"/>
            <p14:sldId id="2291"/>
          </p14:sldIdLst>
        </p14:section>
        <p14:section name="文档管理" id="{85A10765-C34B-4C40-A848-7E3C6E242EF5}">
          <p14:sldIdLst>
            <p14:sldId id="2277"/>
            <p14:sldId id="2292"/>
          </p14:sldIdLst>
        </p14:section>
        <p14:section name="系统实现演示" id="{C85BD0FE-0FBC-433C-8848-5BE55B06CB0A}">
          <p14:sldIdLst>
            <p14:sldId id="2293"/>
            <p14:sldId id="2230"/>
            <p14:sldId id="2297"/>
            <p14:sldId id="2298"/>
          </p14:sldIdLst>
        </p14:section>
        <p14:section name="测试" id="{1F93B29E-DA69-4A8A-99AC-D060A27A04CA}">
          <p14:sldIdLst>
            <p14:sldId id="2278"/>
          </p14:sldIdLst>
        </p14:section>
        <p14:section name="6" id="{D94630B2-1E28-4025-921B-6E86901C63E3}">
          <p14:sldIdLst>
            <p14:sldId id="183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9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2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960368-655A-4F44-BE0F-55AE79F825AB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B3047-3EA3-4E7E-AF30-827FC2A2A7E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11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6656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58287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24796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6624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61322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81965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74444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33631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65804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3932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7315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7273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62226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21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91384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22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81340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23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13556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24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4318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25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84242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26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7196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1266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2989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1358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65543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49389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5286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D7A2CCA-E5D5-4859-8035-B358016F08F8}" type="slidenum">
              <a:rPr lang="zh-CN" altLang="en-US" smtClean="0"/>
              <a:pPr>
                <a:defRPr/>
              </a:pPr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2029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3E3B88-4226-7626-8EFB-A48FB6634D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25F7759-886A-F3FE-3E4C-5D7C7954F8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EA2E2A-282F-374F-3938-B68E06456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974C6D-A242-C2D6-7CD9-293AF299D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53DC86-80CC-1F1E-3B42-AD19A9A93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697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C9A990-B725-2436-1B66-2A7C2897E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BCF6681-27A5-2018-BDA7-20A4E15E6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6D7D50-B8B9-0E5C-47D9-5A73BFD15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3E7CC5-D4C0-2F1A-A86A-555B12C26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F3D3FB-C6EC-D82C-B058-2167AFC3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579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5919AD4-4A58-2438-9E30-2F8C9E460F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7CAAFC5-C29A-FD79-E1B6-0A18598DF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A798FF-AD82-56BC-C7AA-2D21B6456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4875B9-D81A-8D31-FEBC-E4F5B6831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1BA80E-147E-8072-79DF-A522622C1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26461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2-首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A-矩形 7">
            <a:extLst>
              <a:ext uri="{FF2B5EF4-FFF2-40B4-BE49-F238E27FC236}">
                <a16:creationId xmlns:a16="http://schemas.microsoft.com/office/drawing/2014/main" id="{F617AE56-2DFD-4B3C-9381-5F4B6AA7F4D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11373037" y="1"/>
            <a:ext cx="818963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PA-矩形 7">
            <a:extLst>
              <a:ext uri="{FF2B5EF4-FFF2-40B4-BE49-F238E27FC236}">
                <a16:creationId xmlns:a16="http://schemas.microsoft.com/office/drawing/2014/main" id="{F617AE56-2DFD-4B3C-9381-5F4B6AA7F4D0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137938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137303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图片 3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610651" y="161103"/>
            <a:ext cx="6791691" cy="6535792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9BCF8FA-A10E-4A84-94FB-9EE190AFE929}"/>
              </a:ext>
            </a:extLst>
          </p:cNvPr>
          <p:cNvSpPr/>
          <p:nvPr userDrawn="1"/>
        </p:nvSpPr>
        <p:spPr>
          <a:xfrm>
            <a:off x="0" y="1504950"/>
            <a:ext cx="121920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sx="101000" sy="101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C46A2DAE-C2C5-44C0-8C41-6B17019A21CC}"/>
              </a:ext>
            </a:extLst>
          </p:cNvPr>
          <p:cNvSpPr/>
          <p:nvPr userDrawn="1"/>
        </p:nvSpPr>
        <p:spPr>
          <a:xfrm flipV="1">
            <a:off x="5143364" y="3786901"/>
            <a:ext cx="6236023" cy="193259"/>
          </a:xfrm>
          <a:custGeom>
            <a:avLst/>
            <a:gdLst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" fmla="*/ 0 w 6415214"/>
              <a:gd name="connsiteY0" fmla="*/ 171407 h 262847"/>
              <a:gd name="connsiteX1" fmla="*/ 6415214 w 6415214"/>
              <a:gd name="connsiteY1" fmla="*/ 171407 h 262847"/>
              <a:gd name="connsiteX2" fmla="*/ 6415214 w 6415214"/>
              <a:gd name="connsiteY2" fmla="*/ 100390 h 262847"/>
              <a:gd name="connsiteX3" fmla="*/ 511261 w 6415214"/>
              <a:gd name="connsiteY3" fmla="*/ 100390 h 262847"/>
              <a:gd name="connsiteX4" fmla="*/ 229919 w 6415214"/>
              <a:gd name="connsiteY4" fmla="*/ 0 h 262847"/>
              <a:gd name="connsiteX5" fmla="*/ 229919 w 6415214"/>
              <a:gd name="connsiteY5" fmla="*/ 100390 h 262847"/>
              <a:gd name="connsiteX6" fmla="*/ 0 w 6415214"/>
              <a:gd name="connsiteY6" fmla="*/ 100390 h 262847"/>
              <a:gd name="connsiteX7" fmla="*/ 91440 w 6415214"/>
              <a:gd name="connsiteY7" fmla="*/ 262847 h 262847"/>
              <a:gd name="connsiteX0" fmla="*/ 0 w 6415214"/>
              <a:gd name="connsiteY0" fmla="*/ 171407 h 171407"/>
              <a:gd name="connsiteX1" fmla="*/ 6415214 w 6415214"/>
              <a:gd name="connsiteY1" fmla="*/ 171407 h 171407"/>
              <a:gd name="connsiteX2" fmla="*/ 6415214 w 6415214"/>
              <a:gd name="connsiteY2" fmla="*/ 100390 h 171407"/>
              <a:gd name="connsiteX3" fmla="*/ 511261 w 6415214"/>
              <a:gd name="connsiteY3" fmla="*/ 100390 h 171407"/>
              <a:gd name="connsiteX4" fmla="*/ 229919 w 6415214"/>
              <a:gd name="connsiteY4" fmla="*/ 0 h 171407"/>
              <a:gd name="connsiteX5" fmla="*/ 229919 w 6415214"/>
              <a:gd name="connsiteY5" fmla="*/ 100390 h 171407"/>
              <a:gd name="connsiteX6" fmla="*/ 0 w 6415214"/>
              <a:gd name="connsiteY6" fmla="*/ 100390 h 171407"/>
              <a:gd name="connsiteX0" fmla="*/ 0 w 6415214"/>
              <a:gd name="connsiteY0" fmla="*/ 171407 h 171407"/>
              <a:gd name="connsiteX1" fmla="*/ 6415214 w 6415214"/>
              <a:gd name="connsiteY1" fmla="*/ 100390 h 171407"/>
              <a:gd name="connsiteX2" fmla="*/ 511261 w 6415214"/>
              <a:gd name="connsiteY2" fmla="*/ 100390 h 171407"/>
              <a:gd name="connsiteX3" fmla="*/ 229919 w 6415214"/>
              <a:gd name="connsiteY3" fmla="*/ 0 h 171407"/>
              <a:gd name="connsiteX4" fmla="*/ 229919 w 6415214"/>
              <a:gd name="connsiteY4" fmla="*/ 100390 h 171407"/>
              <a:gd name="connsiteX5" fmla="*/ 0 w 6415214"/>
              <a:gd name="connsiteY5" fmla="*/ 100390 h 171407"/>
              <a:gd name="connsiteX0" fmla="*/ 6415214 w 6415214"/>
              <a:gd name="connsiteY0" fmla="*/ 100390 h 100390"/>
              <a:gd name="connsiteX1" fmla="*/ 511261 w 6415214"/>
              <a:gd name="connsiteY1" fmla="*/ 100390 h 100390"/>
              <a:gd name="connsiteX2" fmla="*/ 229919 w 6415214"/>
              <a:gd name="connsiteY2" fmla="*/ 0 h 100390"/>
              <a:gd name="connsiteX3" fmla="*/ 229919 w 6415214"/>
              <a:gd name="connsiteY3" fmla="*/ 100390 h 100390"/>
              <a:gd name="connsiteX4" fmla="*/ 0 w 6415214"/>
              <a:gd name="connsiteY4" fmla="*/ 100390 h 100390"/>
              <a:gd name="connsiteX0" fmla="*/ 6415214 w 6415214"/>
              <a:gd name="connsiteY0" fmla="*/ 195640 h 195640"/>
              <a:gd name="connsiteX1" fmla="*/ 511261 w 6415214"/>
              <a:gd name="connsiteY1" fmla="*/ 195640 h 195640"/>
              <a:gd name="connsiteX2" fmla="*/ 227538 w 6415214"/>
              <a:gd name="connsiteY2" fmla="*/ 0 h 195640"/>
              <a:gd name="connsiteX3" fmla="*/ 229919 w 6415214"/>
              <a:gd name="connsiteY3" fmla="*/ 195640 h 195640"/>
              <a:gd name="connsiteX4" fmla="*/ 0 w 6415214"/>
              <a:gd name="connsiteY4" fmla="*/ 195640 h 195640"/>
              <a:gd name="connsiteX0" fmla="*/ 6415214 w 6415214"/>
              <a:gd name="connsiteY0" fmla="*/ 193259 h 193259"/>
              <a:gd name="connsiteX1" fmla="*/ 511261 w 6415214"/>
              <a:gd name="connsiteY1" fmla="*/ 193259 h 193259"/>
              <a:gd name="connsiteX2" fmla="*/ 232301 w 6415214"/>
              <a:gd name="connsiteY2" fmla="*/ 0 h 193259"/>
              <a:gd name="connsiteX3" fmla="*/ 229919 w 6415214"/>
              <a:gd name="connsiteY3" fmla="*/ 193259 h 193259"/>
              <a:gd name="connsiteX4" fmla="*/ 0 w 6415214"/>
              <a:gd name="connsiteY4" fmla="*/ 193259 h 193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15214" h="193259">
                <a:moveTo>
                  <a:pt x="6415214" y="193259"/>
                </a:moveTo>
                <a:lnTo>
                  <a:pt x="511261" y="193259"/>
                </a:lnTo>
                <a:lnTo>
                  <a:pt x="232301" y="0"/>
                </a:lnTo>
                <a:cubicBezTo>
                  <a:pt x="233095" y="65213"/>
                  <a:pt x="229125" y="128046"/>
                  <a:pt x="229919" y="193259"/>
                </a:cubicBezTo>
                <a:lnTo>
                  <a:pt x="0" y="193259"/>
                </a:lnTo>
              </a:path>
            </a:pathLst>
          </a:cu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标题 47">
            <a:extLst>
              <a:ext uri="{FF2B5EF4-FFF2-40B4-BE49-F238E27FC236}">
                <a16:creationId xmlns:a16="http://schemas.microsoft.com/office/drawing/2014/main" id="{253B7C5E-3F08-4EBF-9056-30949C85AE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3420" y="2558484"/>
            <a:ext cx="6236023" cy="120032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>
              <a:lnSpc>
                <a:spcPct val="100000"/>
              </a:lnSpc>
              <a:defRPr lang="zh-CN" altLang="en-US" sz="3600" b="1" spc="100" dirty="0">
                <a:latin typeface="+mn-ea"/>
                <a:ea typeface="+mn-ea"/>
                <a:cs typeface="+mn-ea"/>
              </a:defRPr>
            </a:lvl1pPr>
          </a:lstStyle>
          <a:p>
            <a:pPr marL="0" lvl="0"/>
            <a:r>
              <a:rPr lang="zh-CN" altLang="en-US" dirty="0"/>
              <a:t>请在此输入标题</a:t>
            </a:r>
            <a:br>
              <a:rPr lang="zh-CN" altLang="en-US" dirty="0"/>
            </a:br>
            <a:r>
              <a:rPr lang="zh-CN" altLang="en-US" dirty="0"/>
              <a:t>尽量回车保证标题为两行</a:t>
            </a:r>
          </a:p>
        </p:txBody>
      </p:sp>
      <p:sp>
        <p:nvSpPr>
          <p:cNvPr id="60" name="文本占位符 87">
            <a:extLst>
              <a:ext uri="{FF2B5EF4-FFF2-40B4-BE49-F238E27FC236}">
                <a16:creationId xmlns:a16="http://schemas.microsoft.com/office/drawing/2014/main" id="{00D06366-D345-4DCE-A938-EC3BB78363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37014" y="2329801"/>
            <a:ext cx="5154585" cy="2585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1200" spc="1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ea"/>
                <a:sym typeface="Wingdings 3" panose="05040102010807070707" pitchFamily="18" charset="2"/>
              </a:defRPr>
            </a:lvl1pPr>
          </a:lstStyle>
          <a:p>
            <a:pPr marL="228600" lvl="0" indent="-228600"/>
            <a:r>
              <a:rPr lang="zh-CN" altLang="en-US" dirty="0"/>
              <a:t>请在此输入你的副标题</a:t>
            </a:r>
          </a:p>
        </p:txBody>
      </p:sp>
      <p:sp>
        <p:nvSpPr>
          <p:cNvPr id="38" name="文本占位符 53">
            <a:extLst>
              <a:ext uri="{FF2B5EF4-FFF2-40B4-BE49-F238E27FC236}">
                <a16:creationId xmlns:a16="http://schemas.microsoft.com/office/drawing/2014/main" id="{6465F7BF-7316-4A2A-9ECF-AB9E637FFCF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43364" y="4198880"/>
            <a:ext cx="4065361" cy="344710"/>
          </a:xfrm>
          <a:prstGeom prst="rect">
            <a:avLst/>
          </a:prstGeom>
          <a:noFill/>
        </p:spPr>
        <p:txBody>
          <a:bodyPr wrap="square" lIns="0" rtlCol="0" anchor="ctr" anchorCtr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400" spc="100" smtClean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指导教师： </a:t>
            </a:r>
            <a:r>
              <a:rPr lang="en-US" altLang="zh-CN" dirty="0"/>
              <a:t>XXX	</a:t>
            </a:r>
            <a:r>
              <a:rPr lang="zh-CN" altLang="en-US" dirty="0"/>
              <a:t>答辩学生： 芃苇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1261" y="2359437"/>
            <a:ext cx="2855386" cy="216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825475"/>
      </p:ext>
    </p:extLst>
  </p:cSld>
  <p:clrMapOvr>
    <a:masterClrMapping/>
  </p:clrMapOvr>
  <p:transition spd="med"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样式2-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7">
            <a:extLst>
              <a:ext uri="{FF2B5EF4-FFF2-40B4-BE49-F238E27FC236}">
                <a16:creationId xmlns:a16="http://schemas.microsoft.com/office/drawing/2014/main" id="{EEC7E5F7-20FD-444B-9E6C-FF353F66717A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PA-矩形 7">
            <a:extLst>
              <a:ext uri="{FF2B5EF4-FFF2-40B4-BE49-F238E27FC236}">
                <a16:creationId xmlns:a16="http://schemas.microsoft.com/office/drawing/2014/main" id="{59644A98-44CE-4FDE-8172-3327AAE72C45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522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任意多边形: 形状 19">
            <a:extLst>
              <a:ext uri="{FF2B5EF4-FFF2-40B4-BE49-F238E27FC236}">
                <a16:creationId xmlns:a16="http://schemas.microsoft.com/office/drawing/2014/main" id="{17BF7535-8F01-44D8-BF44-00C5CD915389}"/>
              </a:ext>
            </a:extLst>
          </p:cNvPr>
          <p:cNvSpPr/>
          <p:nvPr userDrawn="1"/>
        </p:nvSpPr>
        <p:spPr>
          <a:xfrm flipH="1" flipV="1">
            <a:off x="4442085" y="3759199"/>
            <a:ext cx="3307830" cy="2335892"/>
          </a:xfrm>
          <a:custGeom>
            <a:avLst/>
            <a:gdLst>
              <a:gd name="connsiteX0" fmla="*/ 3162300 w 3162300"/>
              <a:gd name="connsiteY0" fmla="*/ 2147409 h 2147409"/>
              <a:gd name="connsiteX1" fmla="*/ 0 w 3162300"/>
              <a:gd name="connsiteY1" fmla="*/ 2147409 h 2147409"/>
              <a:gd name="connsiteX2" fmla="*/ 0 w 3162300"/>
              <a:gd name="connsiteY2" fmla="*/ 1565265 h 2147409"/>
              <a:gd name="connsiteX3" fmla="*/ 0 w 3162300"/>
              <a:gd name="connsiteY3" fmla="*/ 1544697 h 2147409"/>
              <a:gd name="connsiteX4" fmla="*/ 0 w 3162300"/>
              <a:gd name="connsiteY4" fmla="*/ 0 h 2147409"/>
              <a:gd name="connsiteX5" fmla="*/ 1585774 w 3162300"/>
              <a:gd name="connsiteY5" fmla="*/ 1112898 h 2147409"/>
              <a:gd name="connsiteX6" fmla="*/ 3162300 w 3162300"/>
              <a:gd name="connsiteY6" fmla="*/ 0 h 2147409"/>
              <a:gd name="connsiteX7" fmla="*/ 3162300 w 3162300"/>
              <a:gd name="connsiteY7" fmla="*/ 1544697 h 2147409"/>
              <a:gd name="connsiteX8" fmla="*/ 3162300 w 3162300"/>
              <a:gd name="connsiteY8" fmla="*/ 1565265 h 2147409"/>
              <a:gd name="connsiteX0" fmla="*/ 0 w 3162300"/>
              <a:gd name="connsiteY0" fmla="*/ 2147409 h 2238849"/>
              <a:gd name="connsiteX1" fmla="*/ 0 w 3162300"/>
              <a:gd name="connsiteY1" fmla="*/ 1565265 h 2238849"/>
              <a:gd name="connsiteX2" fmla="*/ 0 w 3162300"/>
              <a:gd name="connsiteY2" fmla="*/ 1544697 h 2238849"/>
              <a:gd name="connsiteX3" fmla="*/ 0 w 3162300"/>
              <a:gd name="connsiteY3" fmla="*/ 0 h 2238849"/>
              <a:gd name="connsiteX4" fmla="*/ 1585774 w 3162300"/>
              <a:gd name="connsiteY4" fmla="*/ 1112898 h 2238849"/>
              <a:gd name="connsiteX5" fmla="*/ 3162300 w 3162300"/>
              <a:gd name="connsiteY5" fmla="*/ 0 h 2238849"/>
              <a:gd name="connsiteX6" fmla="*/ 3162300 w 3162300"/>
              <a:gd name="connsiteY6" fmla="*/ 1544697 h 2238849"/>
              <a:gd name="connsiteX7" fmla="*/ 3162300 w 3162300"/>
              <a:gd name="connsiteY7" fmla="*/ 1565265 h 2238849"/>
              <a:gd name="connsiteX8" fmla="*/ 3162300 w 3162300"/>
              <a:gd name="connsiteY8" fmla="*/ 2147409 h 2238849"/>
              <a:gd name="connsiteX9" fmla="*/ 91440 w 3162300"/>
              <a:gd name="connsiteY9" fmla="*/ 2238849 h 2238849"/>
              <a:gd name="connsiteX0" fmla="*/ 0 w 3162300"/>
              <a:gd name="connsiteY0" fmla="*/ 2147409 h 2147409"/>
              <a:gd name="connsiteX1" fmla="*/ 0 w 3162300"/>
              <a:gd name="connsiteY1" fmla="*/ 1565265 h 2147409"/>
              <a:gd name="connsiteX2" fmla="*/ 0 w 3162300"/>
              <a:gd name="connsiteY2" fmla="*/ 1544697 h 2147409"/>
              <a:gd name="connsiteX3" fmla="*/ 0 w 3162300"/>
              <a:gd name="connsiteY3" fmla="*/ 0 h 2147409"/>
              <a:gd name="connsiteX4" fmla="*/ 1585774 w 3162300"/>
              <a:gd name="connsiteY4" fmla="*/ 1112898 h 2147409"/>
              <a:gd name="connsiteX5" fmla="*/ 3162300 w 3162300"/>
              <a:gd name="connsiteY5" fmla="*/ 0 h 2147409"/>
              <a:gd name="connsiteX6" fmla="*/ 3162300 w 3162300"/>
              <a:gd name="connsiteY6" fmla="*/ 1544697 h 2147409"/>
              <a:gd name="connsiteX7" fmla="*/ 3162300 w 3162300"/>
              <a:gd name="connsiteY7" fmla="*/ 1565265 h 2147409"/>
              <a:gd name="connsiteX8" fmla="*/ 3162300 w 3162300"/>
              <a:gd name="connsiteY8" fmla="*/ 2147409 h 2147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62300" h="2147409">
                <a:moveTo>
                  <a:pt x="0" y="2147409"/>
                </a:moveTo>
                <a:lnTo>
                  <a:pt x="0" y="1565265"/>
                </a:lnTo>
                <a:lnTo>
                  <a:pt x="0" y="1544697"/>
                </a:lnTo>
                <a:lnTo>
                  <a:pt x="0" y="0"/>
                </a:lnTo>
                <a:lnTo>
                  <a:pt x="1585774" y="1112898"/>
                </a:lnTo>
                <a:lnTo>
                  <a:pt x="3162300" y="0"/>
                </a:lnTo>
                <a:lnTo>
                  <a:pt x="3162300" y="1544697"/>
                </a:lnTo>
                <a:lnTo>
                  <a:pt x="3162300" y="1565265"/>
                </a:lnTo>
                <a:lnTo>
                  <a:pt x="3162300" y="2147409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1" name="矩形 3">
            <a:extLst>
              <a:ext uri="{FF2B5EF4-FFF2-40B4-BE49-F238E27FC236}">
                <a16:creationId xmlns:a16="http://schemas.microsoft.com/office/drawing/2014/main" id="{65B2E1B6-E350-4024-A69C-C064D4BB9540}"/>
              </a:ext>
            </a:extLst>
          </p:cNvPr>
          <p:cNvSpPr/>
          <p:nvPr userDrawn="1"/>
        </p:nvSpPr>
        <p:spPr>
          <a:xfrm>
            <a:off x="4442085" y="1015093"/>
            <a:ext cx="3307830" cy="1428368"/>
          </a:xfrm>
          <a:custGeom>
            <a:avLst/>
            <a:gdLst>
              <a:gd name="connsiteX0" fmla="*/ 0 w 3162300"/>
              <a:gd name="connsiteY0" fmla="*/ 0 h 1871961"/>
              <a:gd name="connsiteX1" fmla="*/ 3162300 w 3162300"/>
              <a:gd name="connsiteY1" fmla="*/ 0 h 1871961"/>
              <a:gd name="connsiteX2" fmla="*/ 3162300 w 3162300"/>
              <a:gd name="connsiteY2" fmla="*/ 1871961 h 1871961"/>
              <a:gd name="connsiteX3" fmla="*/ 0 w 3162300"/>
              <a:gd name="connsiteY3" fmla="*/ 1871961 h 1871961"/>
              <a:gd name="connsiteX4" fmla="*/ 0 w 3162300"/>
              <a:gd name="connsiteY4" fmla="*/ 0 h 1871961"/>
              <a:gd name="connsiteX0" fmla="*/ 0 w 3162300"/>
              <a:gd name="connsiteY0" fmla="*/ 1871961 h 1963401"/>
              <a:gd name="connsiteX1" fmla="*/ 0 w 3162300"/>
              <a:gd name="connsiteY1" fmla="*/ 0 h 1963401"/>
              <a:gd name="connsiteX2" fmla="*/ 3162300 w 3162300"/>
              <a:gd name="connsiteY2" fmla="*/ 0 h 1963401"/>
              <a:gd name="connsiteX3" fmla="*/ 3162300 w 3162300"/>
              <a:gd name="connsiteY3" fmla="*/ 1871961 h 1963401"/>
              <a:gd name="connsiteX4" fmla="*/ 91440 w 3162300"/>
              <a:gd name="connsiteY4" fmla="*/ 1963401 h 1963401"/>
              <a:gd name="connsiteX0" fmla="*/ 0 w 3162300"/>
              <a:gd name="connsiteY0" fmla="*/ 1871961 h 1871961"/>
              <a:gd name="connsiteX1" fmla="*/ 0 w 3162300"/>
              <a:gd name="connsiteY1" fmla="*/ 0 h 1871961"/>
              <a:gd name="connsiteX2" fmla="*/ 3162300 w 3162300"/>
              <a:gd name="connsiteY2" fmla="*/ 0 h 1871961"/>
              <a:gd name="connsiteX3" fmla="*/ 3162300 w 3162300"/>
              <a:gd name="connsiteY3" fmla="*/ 1871961 h 1871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2300" h="1871961">
                <a:moveTo>
                  <a:pt x="0" y="1871961"/>
                </a:moveTo>
                <a:lnTo>
                  <a:pt x="0" y="0"/>
                </a:lnTo>
                <a:lnTo>
                  <a:pt x="3162300" y="0"/>
                </a:lnTo>
                <a:lnTo>
                  <a:pt x="3162300" y="1871961"/>
                </a:lnTo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F3B0B805-869F-4D89-BEB0-0E0DA525C8EE}"/>
              </a:ext>
            </a:extLst>
          </p:cNvPr>
          <p:cNvSpPr/>
          <p:nvPr userDrawn="1"/>
        </p:nvSpPr>
        <p:spPr>
          <a:xfrm flipV="1">
            <a:off x="6007269" y="3832178"/>
            <a:ext cx="177462" cy="152984"/>
          </a:xfrm>
          <a:prstGeom prst="triangle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74749" y="1401223"/>
            <a:ext cx="2256308" cy="631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8826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0" y="2289050"/>
            <a:ext cx="12192001" cy="1968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5558" b="38705"/>
          <a:stretch/>
        </p:blipFill>
        <p:spPr>
          <a:xfrm>
            <a:off x="1" y="0"/>
            <a:ext cx="12192000" cy="229021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41C37BF7-CAE8-4F93-8BE5-229FC17201DA}"/>
              </a:ext>
            </a:extLst>
          </p:cNvPr>
          <p:cNvSpPr/>
          <p:nvPr userDrawn="1"/>
        </p:nvSpPr>
        <p:spPr>
          <a:xfrm>
            <a:off x="-1" y="-7884"/>
            <a:ext cx="12192001" cy="2298103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24353" y="841210"/>
            <a:ext cx="2143294" cy="599913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>
            <a:off x="-81481" y="2289050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1682864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样式1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1550089" y="863157"/>
            <a:ext cx="10318623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318632" y="0"/>
            <a:ext cx="1048735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833366C-F485-4B9F-89F5-27A807162B12}"/>
              </a:ext>
            </a:extLst>
          </p:cNvPr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pitchFamily="34" charset="-122"/>
              </a:rPr>
              <a:pPr algn="ctr" eaLnBrk="1" hangingPunct="1">
                <a:defRPr/>
              </a:p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10D966C-9DD4-4144-A316-29077EB905B4}"/>
              </a:ext>
            </a:extLst>
          </p:cNvPr>
          <p:cNvSpPr/>
          <p:nvPr userDrawn="1"/>
        </p:nvSpPr>
        <p:spPr>
          <a:xfrm>
            <a:off x="1378908" y="-1612"/>
            <a:ext cx="167082" cy="87473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grpSp>
        <p:nvGrpSpPr>
          <p:cNvPr id="56" name="组合 55"/>
          <p:cNvGrpSpPr/>
          <p:nvPr userDrawn="1"/>
        </p:nvGrpSpPr>
        <p:grpSpPr>
          <a:xfrm>
            <a:off x="598941" y="6399999"/>
            <a:ext cx="2542613" cy="276499"/>
            <a:chOff x="598941" y="6399999"/>
            <a:chExt cx="2542613" cy="276499"/>
          </a:xfrm>
          <a:solidFill>
            <a:schemeClr val="bg1"/>
          </a:solidFill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2B6AF4F4-F405-428E-ACB6-6C287CCD9962}"/>
                </a:ext>
              </a:extLst>
            </p:cNvPr>
            <p:cNvGrpSpPr/>
            <p:nvPr/>
          </p:nvGrpSpPr>
          <p:grpSpPr>
            <a:xfrm>
              <a:off x="2055693" y="6402621"/>
              <a:ext cx="1085861" cy="270805"/>
              <a:chOff x="10340336" y="2247899"/>
              <a:chExt cx="2724438" cy="679451"/>
            </a:xfrm>
            <a:grpFill/>
          </p:grpSpPr>
          <p:sp>
            <p:nvSpPr>
              <p:cNvPr id="47" name="Freeform 5">
                <a:extLst>
                  <a:ext uri="{FF2B5EF4-FFF2-40B4-BE49-F238E27FC236}">
                    <a16:creationId xmlns:a16="http://schemas.microsoft.com/office/drawing/2014/main" id="{7EF8326A-A460-4F1F-A35E-22F6C0E02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68131" y="2285206"/>
                <a:ext cx="534988" cy="603250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6">
                <a:extLst>
                  <a:ext uri="{FF2B5EF4-FFF2-40B4-BE49-F238E27FC236}">
                    <a16:creationId xmlns:a16="http://schemas.microsoft.com/office/drawing/2014/main" id="{CC1FA68D-3307-481A-8E89-D3CB2E8693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56799" y="2388393"/>
                <a:ext cx="307975" cy="463550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C7A6E3E5-9A1F-4E06-9E71-F1D7E5C11C32}"/>
                  </a:ext>
                </a:extLst>
              </p:cNvPr>
              <p:cNvGrpSpPr/>
              <p:nvPr/>
            </p:nvGrpSpPr>
            <p:grpSpPr>
              <a:xfrm>
                <a:off x="10340336" y="2247899"/>
                <a:ext cx="547688" cy="679451"/>
                <a:chOff x="5548313" y="2084388"/>
                <a:chExt cx="547688" cy="679451"/>
              </a:xfrm>
              <a:grpFill/>
            </p:grpSpPr>
            <p:sp>
              <p:nvSpPr>
                <p:cNvPr id="54" name="Freeform 7">
                  <a:extLst>
                    <a:ext uri="{FF2B5EF4-FFF2-40B4-BE49-F238E27FC236}">
                      <a16:creationId xmlns:a16="http://schemas.microsoft.com/office/drawing/2014/main" id="{02368C72-9CA0-44B0-93EC-F396645A34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5" name="Freeform 8">
                  <a:extLst>
                    <a:ext uri="{FF2B5EF4-FFF2-40B4-BE49-F238E27FC236}">
                      <a16:creationId xmlns:a16="http://schemas.microsoft.com/office/drawing/2014/main" id="{68AB8704-3F31-41E0-B209-31D0A83BAA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组合 49">
                <a:extLst>
                  <a:ext uri="{FF2B5EF4-FFF2-40B4-BE49-F238E27FC236}">
                    <a16:creationId xmlns:a16="http://schemas.microsoft.com/office/drawing/2014/main" id="{B92E7EB9-3312-4310-B5FA-50F0FA6CFB99}"/>
                  </a:ext>
                </a:extLst>
              </p:cNvPr>
              <p:cNvGrpSpPr/>
              <p:nvPr/>
            </p:nvGrpSpPr>
            <p:grpSpPr>
              <a:xfrm>
                <a:off x="11192276" y="2400300"/>
                <a:ext cx="322175" cy="373063"/>
                <a:chOff x="3792874" y="3138488"/>
                <a:chExt cx="322175" cy="373063"/>
              </a:xfrm>
              <a:grpFill/>
            </p:grpSpPr>
            <p:sp>
              <p:nvSpPr>
                <p:cNvPr id="51" name="Freeform 15">
                  <a:extLst>
                    <a:ext uri="{FF2B5EF4-FFF2-40B4-BE49-F238E27FC236}">
                      <a16:creationId xmlns:a16="http://schemas.microsoft.com/office/drawing/2014/main" id="{4A24723D-38DD-4916-B1AF-76A9033174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2874" y="3235325"/>
                  <a:ext cx="112625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2" name="Freeform 16">
                  <a:extLst>
                    <a:ext uri="{FF2B5EF4-FFF2-40B4-BE49-F238E27FC236}">
                      <a16:creationId xmlns:a16="http://schemas.microsoft.com/office/drawing/2014/main" id="{FB4C6AFE-87EF-4FB7-829C-F7529116EE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80111" y="3138488"/>
                  <a:ext cx="134938" cy="373063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3" name="Freeform 17">
                  <a:extLst>
                    <a:ext uri="{FF2B5EF4-FFF2-40B4-BE49-F238E27FC236}">
                      <a16:creationId xmlns:a16="http://schemas.microsoft.com/office/drawing/2014/main" id="{7BBE01C1-D3BA-489E-BE5E-C63059DA7A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2924" y="3138488"/>
                  <a:ext cx="75438" cy="79375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E582171C-E91E-4DDB-B720-D9EDE8C54B5C}"/>
                </a:ext>
              </a:extLst>
            </p:cNvPr>
            <p:cNvGrpSpPr/>
            <p:nvPr/>
          </p:nvGrpSpPr>
          <p:grpSpPr>
            <a:xfrm>
              <a:off x="598941" y="6399999"/>
              <a:ext cx="1102619" cy="276499"/>
              <a:chOff x="6738929" y="2270918"/>
              <a:chExt cx="2766486" cy="693738"/>
            </a:xfrm>
            <a:grpFill/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4EB45816-40C4-4065-9181-C29D2BECD84E}"/>
                  </a:ext>
                </a:extLst>
              </p:cNvPr>
              <p:cNvGrpSpPr/>
              <p:nvPr/>
            </p:nvGrpSpPr>
            <p:grpSpPr>
              <a:xfrm>
                <a:off x="8180494" y="2355056"/>
                <a:ext cx="484188" cy="509588"/>
                <a:chOff x="6113463" y="3541713"/>
                <a:chExt cx="484188" cy="509588"/>
              </a:xfrm>
              <a:grpFill/>
            </p:grpSpPr>
            <p:sp>
              <p:nvSpPr>
                <p:cNvPr id="45" name="Freeform 9">
                  <a:extLst>
                    <a:ext uri="{FF2B5EF4-FFF2-40B4-BE49-F238E27FC236}">
                      <a16:creationId xmlns:a16="http://schemas.microsoft.com/office/drawing/2014/main" id="{70888479-5294-457A-8111-462CE4F104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6" name="Freeform 10">
                  <a:extLst>
                    <a:ext uri="{FF2B5EF4-FFF2-40B4-BE49-F238E27FC236}">
                      <a16:creationId xmlns:a16="http://schemas.microsoft.com/office/drawing/2014/main" id="{3C581795-C09D-460E-9472-8181F266F0E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6" name="组合 35">
                <a:extLst>
                  <a:ext uri="{FF2B5EF4-FFF2-40B4-BE49-F238E27FC236}">
                    <a16:creationId xmlns:a16="http://schemas.microsoft.com/office/drawing/2014/main" id="{C43281D5-D15F-4210-8FEF-5D0B83A54FD6}"/>
                  </a:ext>
                </a:extLst>
              </p:cNvPr>
              <p:cNvGrpSpPr/>
              <p:nvPr/>
            </p:nvGrpSpPr>
            <p:grpSpPr>
              <a:xfrm>
                <a:off x="6738929" y="2270918"/>
                <a:ext cx="549275" cy="693738"/>
                <a:chOff x="6108700" y="2066926"/>
                <a:chExt cx="549275" cy="693738"/>
              </a:xfrm>
              <a:grpFill/>
            </p:grpSpPr>
            <p:sp>
              <p:nvSpPr>
                <p:cNvPr id="43" name="Freeform 13">
                  <a:extLst>
                    <a:ext uri="{FF2B5EF4-FFF2-40B4-BE49-F238E27FC236}">
                      <a16:creationId xmlns:a16="http://schemas.microsoft.com/office/drawing/2014/main" id="{0965091B-D712-42AC-844D-24578409DB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4" name="Freeform 14">
                  <a:extLst>
                    <a:ext uri="{FF2B5EF4-FFF2-40B4-BE49-F238E27FC236}">
                      <a16:creationId xmlns:a16="http://schemas.microsoft.com/office/drawing/2014/main" id="{EDF1A89C-87D3-4066-B020-1AF4B9A413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CD1C2EA2-DECB-4C4E-997D-8417E76BE944}"/>
                  </a:ext>
                </a:extLst>
              </p:cNvPr>
              <p:cNvGrpSpPr/>
              <p:nvPr/>
            </p:nvGrpSpPr>
            <p:grpSpPr>
              <a:xfrm>
                <a:off x="7532962" y="2451100"/>
                <a:ext cx="368300" cy="317500"/>
                <a:chOff x="6186488" y="2930526"/>
                <a:chExt cx="368300" cy="317500"/>
              </a:xfrm>
              <a:grpFill/>
            </p:grpSpPr>
            <p:sp>
              <p:nvSpPr>
                <p:cNvPr id="40" name="Freeform 18">
                  <a:extLst>
                    <a:ext uri="{FF2B5EF4-FFF2-40B4-BE49-F238E27FC236}">
                      <a16:creationId xmlns:a16="http://schemas.microsoft.com/office/drawing/2014/main" id="{58E0037C-7932-4788-ADA9-47256329EE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1" name="Freeform 19">
                  <a:extLst>
                    <a:ext uri="{FF2B5EF4-FFF2-40B4-BE49-F238E27FC236}">
                      <a16:creationId xmlns:a16="http://schemas.microsoft.com/office/drawing/2014/main" id="{B78F413E-1D51-491F-A6EC-02810949F8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2" name="Freeform 20">
                  <a:extLst>
                    <a:ext uri="{FF2B5EF4-FFF2-40B4-BE49-F238E27FC236}">
                      <a16:creationId xmlns:a16="http://schemas.microsoft.com/office/drawing/2014/main" id="{28D425C4-CE02-4413-BBE1-2E9FA0CC0E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9E7CBDC3-9BA0-4307-8967-3267E5966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65451" y="2270918"/>
                <a:ext cx="439964" cy="615950"/>
              </a:xfrm>
              <a:custGeom>
                <a:avLst/>
                <a:gdLst>
                  <a:gd name="T0" fmla="*/ 29 w 72"/>
                  <a:gd name="T1" fmla="*/ 49 h 102"/>
                  <a:gd name="T2" fmla="*/ 15 w 72"/>
                  <a:gd name="T3" fmla="*/ 43 h 102"/>
                  <a:gd name="T4" fmla="*/ 10 w 72"/>
                  <a:gd name="T5" fmla="*/ 21 h 102"/>
                  <a:gd name="T6" fmla="*/ 13 w 72"/>
                  <a:gd name="T7" fmla="*/ 15 h 102"/>
                  <a:gd name="T8" fmla="*/ 19 w 72"/>
                  <a:gd name="T9" fmla="*/ 18 h 102"/>
                  <a:gd name="T10" fmla="*/ 20 w 72"/>
                  <a:gd name="T11" fmla="*/ 26 h 102"/>
                  <a:gd name="T12" fmla="*/ 35 w 72"/>
                  <a:gd name="T13" fmla="*/ 22 h 102"/>
                  <a:gd name="T14" fmla="*/ 40 w 72"/>
                  <a:gd name="T15" fmla="*/ 16 h 102"/>
                  <a:gd name="T16" fmla="*/ 43 w 72"/>
                  <a:gd name="T17" fmla="*/ 14 h 102"/>
                  <a:gd name="T18" fmla="*/ 44 w 72"/>
                  <a:gd name="T19" fmla="*/ 19 h 102"/>
                  <a:gd name="T20" fmla="*/ 43 w 72"/>
                  <a:gd name="T21" fmla="*/ 28 h 102"/>
                  <a:gd name="T22" fmla="*/ 36 w 72"/>
                  <a:gd name="T23" fmla="*/ 40 h 102"/>
                  <a:gd name="T24" fmla="*/ 37 w 72"/>
                  <a:gd name="T25" fmla="*/ 42 h 102"/>
                  <a:gd name="T26" fmla="*/ 44 w 72"/>
                  <a:gd name="T27" fmla="*/ 38 h 102"/>
                  <a:gd name="T28" fmla="*/ 56 w 72"/>
                  <a:gd name="T29" fmla="*/ 20 h 102"/>
                  <a:gd name="T30" fmla="*/ 49 w 72"/>
                  <a:gd name="T31" fmla="*/ 9 h 102"/>
                  <a:gd name="T32" fmla="*/ 28 w 72"/>
                  <a:gd name="T33" fmla="*/ 14 h 102"/>
                  <a:gd name="T34" fmla="*/ 20 w 72"/>
                  <a:gd name="T35" fmla="*/ 13 h 102"/>
                  <a:gd name="T36" fmla="*/ 22 w 72"/>
                  <a:gd name="T37" fmla="*/ 6 h 102"/>
                  <a:gd name="T38" fmla="*/ 50 w 72"/>
                  <a:gd name="T39" fmla="*/ 1 h 102"/>
                  <a:gd name="T40" fmla="*/ 68 w 72"/>
                  <a:gd name="T41" fmla="*/ 12 h 102"/>
                  <a:gd name="T42" fmla="*/ 67 w 72"/>
                  <a:gd name="T43" fmla="*/ 24 h 102"/>
                  <a:gd name="T44" fmla="*/ 49 w 72"/>
                  <a:gd name="T45" fmla="*/ 48 h 102"/>
                  <a:gd name="T46" fmla="*/ 42 w 72"/>
                  <a:gd name="T47" fmla="*/ 49 h 102"/>
                  <a:gd name="T48" fmla="*/ 37 w 72"/>
                  <a:gd name="T49" fmla="*/ 47 h 102"/>
                  <a:gd name="T50" fmla="*/ 35 w 72"/>
                  <a:gd name="T51" fmla="*/ 52 h 102"/>
                  <a:gd name="T52" fmla="*/ 41 w 72"/>
                  <a:gd name="T53" fmla="*/ 58 h 102"/>
                  <a:gd name="T54" fmla="*/ 48 w 72"/>
                  <a:gd name="T55" fmla="*/ 57 h 102"/>
                  <a:gd name="T56" fmla="*/ 53 w 72"/>
                  <a:gd name="T57" fmla="*/ 59 h 102"/>
                  <a:gd name="T58" fmla="*/ 53 w 72"/>
                  <a:gd name="T59" fmla="*/ 66 h 102"/>
                  <a:gd name="T60" fmla="*/ 48 w 72"/>
                  <a:gd name="T61" fmla="*/ 70 h 102"/>
                  <a:gd name="T62" fmla="*/ 37 w 72"/>
                  <a:gd name="T63" fmla="*/ 81 h 102"/>
                  <a:gd name="T64" fmla="*/ 45 w 72"/>
                  <a:gd name="T65" fmla="*/ 81 h 102"/>
                  <a:gd name="T66" fmla="*/ 57 w 72"/>
                  <a:gd name="T67" fmla="*/ 89 h 102"/>
                  <a:gd name="T68" fmla="*/ 51 w 72"/>
                  <a:gd name="T69" fmla="*/ 98 h 102"/>
                  <a:gd name="T70" fmla="*/ 26 w 72"/>
                  <a:gd name="T71" fmla="*/ 101 h 102"/>
                  <a:gd name="T72" fmla="*/ 17 w 72"/>
                  <a:gd name="T73" fmla="*/ 96 h 102"/>
                  <a:gd name="T74" fmla="*/ 15 w 72"/>
                  <a:gd name="T75" fmla="*/ 94 h 102"/>
                  <a:gd name="T76" fmla="*/ 19 w 72"/>
                  <a:gd name="T77" fmla="*/ 77 h 102"/>
                  <a:gd name="T78" fmla="*/ 27 w 72"/>
                  <a:gd name="T79" fmla="*/ 70 h 102"/>
                  <a:gd name="T80" fmla="*/ 27 w 72"/>
                  <a:gd name="T81" fmla="*/ 69 h 102"/>
                  <a:gd name="T82" fmla="*/ 21 w 72"/>
                  <a:gd name="T83" fmla="*/ 71 h 102"/>
                  <a:gd name="T84" fmla="*/ 9 w 72"/>
                  <a:gd name="T85" fmla="*/ 76 h 102"/>
                  <a:gd name="T86" fmla="*/ 3 w 72"/>
                  <a:gd name="T87" fmla="*/ 75 h 102"/>
                  <a:gd name="T88" fmla="*/ 4 w 72"/>
                  <a:gd name="T89" fmla="*/ 69 h 102"/>
                  <a:gd name="T90" fmla="*/ 26 w 72"/>
                  <a:gd name="T91" fmla="*/ 60 h 102"/>
                  <a:gd name="T92" fmla="*/ 28 w 72"/>
                  <a:gd name="T93" fmla="*/ 57 h 102"/>
                  <a:gd name="T94" fmla="*/ 29 w 72"/>
                  <a:gd name="T95" fmla="*/ 49 h 102"/>
                  <a:gd name="T96" fmla="*/ 34 w 72"/>
                  <a:gd name="T97" fmla="*/ 29 h 102"/>
                  <a:gd name="T98" fmla="*/ 33 w 72"/>
                  <a:gd name="T99" fmla="*/ 28 h 102"/>
                  <a:gd name="T100" fmla="*/ 26 w 72"/>
                  <a:gd name="T101" fmla="*/ 32 h 102"/>
                  <a:gd name="T102" fmla="*/ 23 w 72"/>
                  <a:gd name="T103" fmla="*/ 36 h 102"/>
                  <a:gd name="T104" fmla="*/ 26 w 72"/>
                  <a:gd name="T105" fmla="*/ 42 h 102"/>
                  <a:gd name="T106" fmla="*/ 31 w 72"/>
                  <a:gd name="T107" fmla="*/ 40 h 102"/>
                  <a:gd name="T108" fmla="*/ 34 w 72"/>
                  <a:gd name="T109" fmla="*/ 2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2" h="102">
                    <a:moveTo>
                      <a:pt x="29" y="49"/>
                    </a:moveTo>
                    <a:cubicBezTo>
                      <a:pt x="19" y="52"/>
                      <a:pt x="18" y="52"/>
                      <a:pt x="15" y="43"/>
                    </a:cubicBezTo>
                    <a:cubicBezTo>
                      <a:pt x="13" y="36"/>
                      <a:pt x="11" y="28"/>
                      <a:pt x="10" y="21"/>
                    </a:cubicBezTo>
                    <a:cubicBezTo>
                      <a:pt x="9" y="19"/>
                      <a:pt x="11" y="16"/>
                      <a:pt x="13" y="15"/>
                    </a:cubicBezTo>
                    <a:cubicBezTo>
                      <a:pt x="16" y="13"/>
                      <a:pt x="18" y="16"/>
                      <a:pt x="19" y="18"/>
                    </a:cubicBezTo>
                    <a:cubicBezTo>
                      <a:pt x="19" y="21"/>
                      <a:pt x="20" y="23"/>
                      <a:pt x="20" y="26"/>
                    </a:cubicBezTo>
                    <a:cubicBezTo>
                      <a:pt x="26" y="25"/>
                      <a:pt x="31" y="24"/>
                      <a:pt x="35" y="22"/>
                    </a:cubicBezTo>
                    <a:cubicBezTo>
                      <a:pt x="37" y="21"/>
                      <a:pt x="38" y="18"/>
                      <a:pt x="40" y="16"/>
                    </a:cubicBezTo>
                    <a:cubicBezTo>
                      <a:pt x="41" y="15"/>
                      <a:pt x="42" y="14"/>
                      <a:pt x="43" y="14"/>
                    </a:cubicBezTo>
                    <a:cubicBezTo>
                      <a:pt x="44" y="15"/>
                      <a:pt x="44" y="17"/>
                      <a:pt x="44" y="19"/>
                    </a:cubicBezTo>
                    <a:cubicBezTo>
                      <a:pt x="44" y="22"/>
                      <a:pt x="43" y="25"/>
                      <a:pt x="43" y="28"/>
                    </a:cubicBezTo>
                    <a:cubicBezTo>
                      <a:pt x="37" y="29"/>
                      <a:pt x="39" y="36"/>
                      <a:pt x="36" y="40"/>
                    </a:cubicBezTo>
                    <a:cubicBezTo>
                      <a:pt x="36" y="41"/>
                      <a:pt x="37" y="41"/>
                      <a:pt x="37" y="42"/>
                    </a:cubicBezTo>
                    <a:cubicBezTo>
                      <a:pt x="39" y="41"/>
                      <a:pt x="42" y="40"/>
                      <a:pt x="44" y="38"/>
                    </a:cubicBezTo>
                    <a:cubicBezTo>
                      <a:pt x="48" y="32"/>
                      <a:pt x="52" y="26"/>
                      <a:pt x="56" y="20"/>
                    </a:cubicBezTo>
                    <a:cubicBezTo>
                      <a:pt x="59" y="15"/>
                      <a:pt x="56" y="9"/>
                      <a:pt x="49" y="9"/>
                    </a:cubicBezTo>
                    <a:cubicBezTo>
                      <a:pt x="42" y="8"/>
                      <a:pt x="34" y="10"/>
                      <a:pt x="28" y="14"/>
                    </a:cubicBezTo>
                    <a:cubicBezTo>
                      <a:pt x="25" y="16"/>
                      <a:pt x="22" y="15"/>
                      <a:pt x="20" y="13"/>
                    </a:cubicBezTo>
                    <a:cubicBezTo>
                      <a:pt x="17" y="9"/>
                      <a:pt x="17" y="7"/>
                      <a:pt x="22" y="6"/>
                    </a:cubicBezTo>
                    <a:cubicBezTo>
                      <a:pt x="31" y="3"/>
                      <a:pt x="40" y="0"/>
                      <a:pt x="50" y="1"/>
                    </a:cubicBezTo>
                    <a:cubicBezTo>
                      <a:pt x="58" y="1"/>
                      <a:pt x="63" y="7"/>
                      <a:pt x="68" y="12"/>
                    </a:cubicBezTo>
                    <a:cubicBezTo>
                      <a:pt x="72" y="15"/>
                      <a:pt x="70" y="20"/>
                      <a:pt x="67" y="24"/>
                    </a:cubicBezTo>
                    <a:cubicBezTo>
                      <a:pt x="61" y="32"/>
                      <a:pt x="55" y="40"/>
                      <a:pt x="49" y="48"/>
                    </a:cubicBezTo>
                    <a:cubicBezTo>
                      <a:pt x="47" y="51"/>
                      <a:pt x="45" y="52"/>
                      <a:pt x="42" y="49"/>
                    </a:cubicBezTo>
                    <a:cubicBezTo>
                      <a:pt x="41" y="48"/>
                      <a:pt x="38" y="47"/>
                      <a:pt x="37" y="47"/>
                    </a:cubicBezTo>
                    <a:cubicBezTo>
                      <a:pt x="36" y="48"/>
                      <a:pt x="35" y="50"/>
                      <a:pt x="35" y="52"/>
                    </a:cubicBezTo>
                    <a:cubicBezTo>
                      <a:pt x="34" y="59"/>
                      <a:pt x="34" y="59"/>
                      <a:pt x="41" y="58"/>
                    </a:cubicBezTo>
                    <a:cubicBezTo>
                      <a:pt x="43" y="57"/>
                      <a:pt x="46" y="56"/>
                      <a:pt x="48" y="57"/>
                    </a:cubicBezTo>
                    <a:cubicBezTo>
                      <a:pt x="50" y="57"/>
                      <a:pt x="53" y="58"/>
                      <a:pt x="53" y="59"/>
                    </a:cubicBezTo>
                    <a:cubicBezTo>
                      <a:pt x="54" y="61"/>
                      <a:pt x="54" y="64"/>
                      <a:pt x="53" y="66"/>
                    </a:cubicBezTo>
                    <a:cubicBezTo>
                      <a:pt x="52" y="68"/>
                      <a:pt x="50" y="69"/>
                      <a:pt x="48" y="70"/>
                    </a:cubicBezTo>
                    <a:cubicBezTo>
                      <a:pt x="44" y="73"/>
                      <a:pt x="39" y="75"/>
                      <a:pt x="37" y="81"/>
                    </a:cubicBezTo>
                    <a:cubicBezTo>
                      <a:pt x="40" y="81"/>
                      <a:pt x="43" y="81"/>
                      <a:pt x="45" y="81"/>
                    </a:cubicBezTo>
                    <a:cubicBezTo>
                      <a:pt x="51" y="81"/>
                      <a:pt x="56" y="84"/>
                      <a:pt x="57" y="89"/>
                    </a:cubicBezTo>
                    <a:cubicBezTo>
                      <a:pt x="58" y="93"/>
                      <a:pt x="55" y="97"/>
                      <a:pt x="51" y="98"/>
                    </a:cubicBezTo>
                    <a:cubicBezTo>
                      <a:pt x="43" y="99"/>
                      <a:pt x="35" y="100"/>
                      <a:pt x="26" y="101"/>
                    </a:cubicBezTo>
                    <a:cubicBezTo>
                      <a:pt x="22" y="102"/>
                      <a:pt x="19" y="100"/>
                      <a:pt x="17" y="96"/>
                    </a:cubicBezTo>
                    <a:cubicBezTo>
                      <a:pt x="16" y="96"/>
                      <a:pt x="16" y="95"/>
                      <a:pt x="15" y="94"/>
                    </a:cubicBezTo>
                    <a:cubicBezTo>
                      <a:pt x="11" y="84"/>
                      <a:pt x="11" y="84"/>
                      <a:pt x="19" y="77"/>
                    </a:cubicBezTo>
                    <a:cubicBezTo>
                      <a:pt x="22" y="75"/>
                      <a:pt x="24" y="72"/>
                      <a:pt x="27" y="70"/>
                    </a:cubicBezTo>
                    <a:cubicBezTo>
                      <a:pt x="27" y="70"/>
                      <a:pt x="27" y="69"/>
                      <a:pt x="27" y="69"/>
                    </a:cubicBezTo>
                    <a:cubicBezTo>
                      <a:pt x="25" y="69"/>
                      <a:pt x="23" y="70"/>
                      <a:pt x="21" y="71"/>
                    </a:cubicBezTo>
                    <a:cubicBezTo>
                      <a:pt x="17" y="72"/>
                      <a:pt x="13" y="74"/>
                      <a:pt x="9" y="76"/>
                    </a:cubicBezTo>
                    <a:cubicBezTo>
                      <a:pt x="7" y="76"/>
                      <a:pt x="5" y="76"/>
                      <a:pt x="3" y="75"/>
                    </a:cubicBezTo>
                    <a:cubicBezTo>
                      <a:pt x="0" y="72"/>
                      <a:pt x="0" y="71"/>
                      <a:pt x="4" y="69"/>
                    </a:cubicBezTo>
                    <a:cubicBezTo>
                      <a:pt x="12" y="66"/>
                      <a:pt x="19" y="63"/>
                      <a:pt x="26" y="60"/>
                    </a:cubicBezTo>
                    <a:cubicBezTo>
                      <a:pt x="27" y="60"/>
                      <a:pt x="28" y="58"/>
                      <a:pt x="28" y="57"/>
                    </a:cubicBezTo>
                    <a:cubicBezTo>
                      <a:pt x="29" y="55"/>
                      <a:pt x="29" y="52"/>
                      <a:pt x="29" y="49"/>
                    </a:cubicBezTo>
                    <a:close/>
                    <a:moveTo>
                      <a:pt x="34" y="29"/>
                    </a:moveTo>
                    <a:cubicBezTo>
                      <a:pt x="34" y="29"/>
                      <a:pt x="34" y="29"/>
                      <a:pt x="33" y="28"/>
                    </a:cubicBezTo>
                    <a:cubicBezTo>
                      <a:pt x="31" y="29"/>
                      <a:pt x="28" y="30"/>
                      <a:pt x="26" y="32"/>
                    </a:cubicBezTo>
                    <a:cubicBezTo>
                      <a:pt x="24" y="32"/>
                      <a:pt x="22" y="34"/>
                      <a:pt x="23" y="36"/>
                    </a:cubicBezTo>
                    <a:cubicBezTo>
                      <a:pt x="23" y="38"/>
                      <a:pt x="25" y="40"/>
                      <a:pt x="26" y="42"/>
                    </a:cubicBezTo>
                    <a:cubicBezTo>
                      <a:pt x="27" y="42"/>
                      <a:pt x="30" y="41"/>
                      <a:pt x="31" y="40"/>
                    </a:cubicBezTo>
                    <a:cubicBezTo>
                      <a:pt x="32" y="37"/>
                      <a:pt x="33" y="33"/>
                      <a:pt x="34" y="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D88D9717-3185-4A77-8E18-2A8659D44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8184" y="2293480"/>
                <a:ext cx="236904" cy="593388"/>
              </a:xfrm>
              <a:custGeom>
                <a:avLst/>
                <a:gdLst>
                  <a:gd name="T0" fmla="*/ 30 w 39"/>
                  <a:gd name="T1" fmla="*/ 44 h 98"/>
                  <a:gd name="T2" fmla="*/ 36 w 39"/>
                  <a:gd name="T3" fmla="*/ 34 h 98"/>
                  <a:gd name="T4" fmla="*/ 37 w 39"/>
                  <a:gd name="T5" fmla="*/ 51 h 98"/>
                  <a:gd name="T6" fmla="*/ 25 w 39"/>
                  <a:gd name="T7" fmla="*/ 82 h 98"/>
                  <a:gd name="T8" fmla="*/ 21 w 39"/>
                  <a:gd name="T9" fmla="*/ 98 h 98"/>
                  <a:gd name="T10" fmla="*/ 13 w 39"/>
                  <a:gd name="T11" fmla="*/ 96 h 98"/>
                  <a:gd name="T12" fmla="*/ 5 w 39"/>
                  <a:gd name="T13" fmla="*/ 83 h 98"/>
                  <a:gd name="T14" fmla="*/ 11 w 39"/>
                  <a:gd name="T15" fmla="*/ 62 h 98"/>
                  <a:gd name="T16" fmla="*/ 9 w 39"/>
                  <a:gd name="T17" fmla="*/ 43 h 98"/>
                  <a:gd name="T18" fmla="*/ 12 w 39"/>
                  <a:gd name="T19" fmla="*/ 38 h 98"/>
                  <a:gd name="T20" fmla="*/ 18 w 39"/>
                  <a:gd name="T21" fmla="*/ 33 h 98"/>
                  <a:gd name="T22" fmla="*/ 23 w 39"/>
                  <a:gd name="T23" fmla="*/ 12 h 98"/>
                  <a:gd name="T24" fmla="*/ 11 w 39"/>
                  <a:gd name="T25" fmla="*/ 16 h 98"/>
                  <a:gd name="T26" fmla="*/ 2 w 39"/>
                  <a:gd name="T27" fmla="*/ 16 h 98"/>
                  <a:gd name="T28" fmla="*/ 0 w 39"/>
                  <a:gd name="T29" fmla="*/ 12 h 98"/>
                  <a:gd name="T30" fmla="*/ 3 w 39"/>
                  <a:gd name="T31" fmla="*/ 10 h 98"/>
                  <a:gd name="T32" fmla="*/ 16 w 39"/>
                  <a:gd name="T33" fmla="*/ 7 h 98"/>
                  <a:gd name="T34" fmla="*/ 26 w 39"/>
                  <a:gd name="T35" fmla="*/ 2 h 98"/>
                  <a:gd name="T36" fmla="*/ 32 w 39"/>
                  <a:gd name="T37" fmla="*/ 1 h 98"/>
                  <a:gd name="T38" fmla="*/ 35 w 39"/>
                  <a:gd name="T39" fmla="*/ 9 h 98"/>
                  <a:gd name="T40" fmla="*/ 34 w 39"/>
                  <a:gd name="T41" fmla="*/ 11 h 98"/>
                  <a:gd name="T42" fmla="*/ 27 w 39"/>
                  <a:gd name="T43" fmla="*/ 38 h 98"/>
                  <a:gd name="T44" fmla="*/ 28 w 39"/>
                  <a:gd name="T45" fmla="*/ 44 h 98"/>
                  <a:gd name="T46" fmla="*/ 30 w 39"/>
                  <a:gd name="T47" fmla="*/ 44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9" h="98">
                    <a:moveTo>
                      <a:pt x="30" y="44"/>
                    </a:moveTo>
                    <a:cubicBezTo>
                      <a:pt x="32" y="41"/>
                      <a:pt x="34" y="38"/>
                      <a:pt x="36" y="34"/>
                    </a:cubicBezTo>
                    <a:cubicBezTo>
                      <a:pt x="37" y="40"/>
                      <a:pt x="39" y="45"/>
                      <a:pt x="37" y="51"/>
                    </a:cubicBezTo>
                    <a:cubicBezTo>
                      <a:pt x="33" y="61"/>
                      <a:pt x="29" y="72"/>
                      <a:pt x="25" y="82"/>
                    </a:cubicBezTo>
                    <a:cubicBezTo>
                      <a:pt x="23" y="87"/>
                      <a:pt x="23" y="92"/>
                      <a:pt x="21" y="98"/>
                    </a:cubicBezTo>
                    <a:cubicBezTo>
                      <a:pt x="18" y="97"/>
                      <a:pt x="15" y="97"/>
                      <a:pt x="13" y="96"/>
                    </a:cubicBezTo>
                    <a:cubicBezTo>
                      <a:pt x="7" y="94"/>
                      <a:pt x="3" y="89"/>
                      <a:pt x="5" y="83"/>
                    </a:cubicBezTo>
                    <a:cubicBezTo>
                      <a:pt x="7" y="76"/>
                      <a:pt x="9" y="69"/>
                      <a:pt x="11" y="62"/>
                    </a:cubicBezTo>
                    <a:cubicBezTo>
                      <a:pt x="13" y="56"/>
                      <a:pt x="14" y="49"/>
                      <a:pt x="9" y="43"/>
                    </a:cubicBezTo>
                    <a:cubicBezTo>
                      <a:pt x="7" y="39"/>
                      <a:pt x="9" y="38"/>
                      <a:pt x="12" y="38"/>
                    </a:cubicBezTo>
                    <a:cubicBezTo>
                      <a:pt x="17" y="39"/>
                      <a:pt x="17" y="37"/>
                      <a:pt x="18" y="33"/>
                    </a:cubicBezTo>
                    <a:cubicBezTo>
                      <a:pt x="19" y="26"/>
                      <a:pt x="21" y="20"/>
                      <a:pt x="23" y="12"/>
                    </a:cubicBezTo>
                    <a:cubicBezTo>
                      <a:pt x="19" y="13"/>
                      <a:pt x="15" y="15"/>
                      <a:pt x="11" y="16"/>
                    </a:cubicBezTo>
                    <a:cubicBezTo>
                      <a:pt x="8" y="17"/>
                      <a:pt x="5" y="16"/>
                      <a:pt x="2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1" y="11"/>
                      <a:pt x="2" y="10"/>
                      <a:pt x="3" y="10"/>
                    </a:cubicBezTo>
                    <a:cubicBezTo>
                      <a:pt x="7" y="8"/>
                      <a:pt x="12" y="8"/>
                      <a:pt x="16" y="7"/>
                    </a:cubicBezTo>
                    <a:cubicBezTo>
                      <a:pt x="19" y="5"/>
                      <a:pt x="22" y="3"/>
                      <a:pt x="26" y="2"/>
                    </a:cubicBezTo>
                    <a:cubicBezTo>
                      <a:pt x="28" y="1"/>
                      <a:pt x="32" y="0"/>
                      <a:pt x="32" y="1"/>
                    </a:cubicBezTo>
                    <a:cubicBezTo>
                      <a:pt x="34" y="3"/>
                      <a:pt x="35" y="6"/>
                      <a:pt x="35" y="9"/>
                    </a:cubicBezTo>
                    <a:cubicBezTo>
                      <a:pt x="36" y="9"/>
                      <a:pt x="35" y="10"/>
                      <a:pt x="34" y="11"/>
                    </a:cubicBezTo>
                    <a:cubicBezTo>
                      <a:pt x="27" y="19"/>
                      <a:pt x="28" y="29"/>
                      <a:pt x="27" y="38"/>
                    </a:cubicBezTo>
                    <a:cubicBezTo>
                      <a:pt x="27" y="40"/>
                      <a:pt x="28" y="42"/>
                      <a:pt x="28" y="44"/>
                    </a:cubicBezTo>
                    <a:cubicBezTo>
                      <a:pt x="29" y="44"/>
                      <a:pt x="29" y="44"/>
                      <a:pt x="30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37818" y="347339"/>
            <a:ext cx="1969223" cy="432990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>
            <a:off x="1366474" y="-17822"/>
            <a:ext cx="0" cy="107941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 userDrawn="1"/>
        </p:nvCxnSpPr>
        <p:spPr>
          <a:xfrm>
            <a:off x="11155416" y="6119786"/>
            <a:ext cx="0" cy="7606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29219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F49E13-4A43-43E0-8925-CD79EB863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5AE305-B53B-1069-E0C1-AEFAFF32D4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96F703-943E-97C6-2D74-5CF694A89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A0EB20-6B20-1D0A-3175-D9F07C994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9FD11E-68E9-1E45-6FC7-2C4653F1E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072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25ACBE-3D92-B7F4-2BA0-E28119085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475D23-F549-F94E-B5F1-E5997E8CD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82A3FB-2D99-5DFD-7C61-0A8649916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A3FCAD-A603-6966-4E30-301D617A4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4F6F22-3307-777C-478C-E68B70DE2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8936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C9D862-95C5-024E-7076-C3DBA66B3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9F1C92-CE0B-3C58-3903-9704571ACE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CF6247-9797-7A8D-E2C4-39E84C48F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6AE670-C83C-89A9-ECD7-D504323A7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006801-84C9-76D2-DDDC-3C06441DD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292E1B-CCEC-3230-9840-2D292A396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870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5C83DA-C8D8-72FB-F7FC-02E194AB0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ED5B83-410A-C530-8427-44C9EE01C7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015FBD-755A-2453-237B-26ED9C6AF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E9B342A-841F-E378-A09A-9C5EFD6BB4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C60A037-5FBD-A852-F041-77FE1B6BA4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1263386-9548-3763-233B-79680F85A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2CAEEF3-51E6-BD4A-C9F5-5DC8798E7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26CE236-DDD0-2491-BAD4-D1B8D51BC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574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08A470-B21C-D382-DBBB-605900C9C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264AFEA-B5F3-8139-8769-5E328C8AC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EEB0326-AEE5-003E-F688-DC1C58277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5968257-A084-6B09-5837-2C85AE331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839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F7D658C-722C-9E7C-59CF-9052EA0E9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9C16474-E72A-8BE3-5FD6-BAEE0FACD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9E4EAF-91C6-D7B9-E7C9-9786F93AE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042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CC431E-B208-9B85-A545-F0F6DE348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E395BD-F73C-B7CF-2BF6-DDB97B557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7831E19-CF52-1B15-31F6-ED51EDAE5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B9EE48B-E5EE-8792-F200-C1A0A4574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F6B8201-74F2-4548-9A7A-E1C86A26A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C1503C7-0084-AF5E-8984-F5583CB93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55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0A96C8-E22D-31E8-6DFC-4F1C86583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532D7A2-DF0F-820E-F953-36F2F24567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1676418-9435-1023-B956-E415D83D3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76AD45F-298E-81A1-7D9D-213444399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4F6D51-B4FC-0315-A3D2-0AA39FA73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3478C1A-21FB-540B-595E-CDEA81D69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8569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1E99A5C-0B3F-5CB5-B471-EB3147C63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2DF15A0-5409-D26C-820C-50275F26D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D0F4D0-F66B-8DF1-F9F2-E9C789DD70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F3C75-74DA-46D0-971D-D3192140DF83}" type="datetimeFigureOut">
              <a:rPr lang="zh-CN" altLang="en-US" smtClean="0"/>
              <a:t>2024/1/25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927BB0-B8AC-5EFD-10F5-3D045A86D2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786455-4E47-E851-7D3A-277CAF729A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E0054-ED95-4301-95A7-9C0974100F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291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5113420" y="2835483"/>
            <a:ext cx="6236023" cy="646331"/>
          </a:xfrm>
        </p:spPr>
        <p:txBody>
          <a:bodyPr/>
          <a:lstStyle/>
          <a:p>
            <a:r>
              <a:rPr lang="en-US" altLang="zh-CN" dirty="0" err="1"/>
              <a:t>ArkTSTaoBao</a:t>
            </a:r>
            <a:r>
              <a:rPr lang="en-US" altLang="zh-CN" dirty="0"/>
              <a:t> </a:t>
            </a:r>
            <a:r>
              <a:rPr lang="zh-CN" altLang="en-US" dirty="0"/>
              <a:t>最终阶段汇报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137014" y="2329801"/>
            <a:ext cx="5154585" cy="258532"/>
          </a:xfrm>
        </p:spPr>
        <p:txBody>
          <a:bodyPr/>
          <a:lstStyle/>
          <a:p>
            <a:r>
              <a:rPr lang="zh-CN" altLang="en-US" dirty="0"/>
              <a:t>制作人：王梓宪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5143364" y="4196058"/>
            <a:ext cx="5598700" cy="350352"/>
          </a:xfrm>
        </p:spPr>
        <p:txBody>
          <a:bodyPr/>
          <a:lstStyle/>
          <a:p>
            <a:r>
              <a:rPr lang="en-US" altLang="zh-CN" dirty="0" err="1"/>
              <a:t>YouJun</a:t>
            </a:r>
            <a:r>
              <a:rPr lang="zh-CN" altLang="en-US" dirty="0"/>
              <a:t>                                                 </a:t>
            </a:r>
            <a:r>
              <a:rPr lang="en-US" altLang="zh-CN" dirty="0"/>
              <a:t>2024-1-25</a:t>
            </a:r>
          </a:p>
        </p:txBody>
      </p:sp>
    </p:spTree>
    <p:extLst>
      <p:ext uri="{BB962C8B-B14F-4D97-AF65-F5344CB8AC3E}">
        <p14:creationId xmlns:p14="http://schemas.microsoft.com/office/powerpoint/2010/main" val="1431180440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3963199" y="4312981"/>
            <a:ext cx="4265601" cy="782043"/>
            <a:chOff x="5181690" y="2820871"/>
            <a:chExt cx="3099755" cy="550893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4E038620-75A5-4520-8E25-F9C7B2B6904E}"/>
                </a:ext>
              </a:extLst>
            </p:cNvPr>
            <p:cNvSpPr/>
            <p:nvPr/>
          </p:nvSpPr>
          <p:spPr>
            <a:xfrm>
              <a:off x="5181690" y="2820871"/>
              <a:ext cx="550893" cy="5508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400" dirty="0">
                  <a:latin typeface="Century Gothic" panose="020B0502020202020204" pitchFamily="34" charset="0"/>
                </a:rPr>
                <a:t>2</a:t>
              </a:r>
              <a:endParaRPr lang="zh-CN" altLang="en-US" sz="4400" dirty="0">
                <a:latin typeface="Century Gothic" panose="020B0502020202020204" pitchFamily="34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B507C22-58B8-463E-AFBC-7B1028DAA2A5}"/>
                </a:ext>
              </a:extLst>
            </p:cNvPr>
            <p:cNvSpPr txBox="1"/>
            <p:nvPr/>
          </p:nvSpPr>
          <p:spPr>
            <a:xfrm>
              <a:off x="5988603" y="2888229"/>
              <a:ext cx="2292842" cy="39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3600" b="1" spc="300" dirty="0">
                  <a:latin typeface="+mj-ea"/>
                  <a:ea typeface="+mj-ea"/>
                </a:rPr>
                <a:t>小组人员分工</a:t>
              </a:r>
              <a:endParaRPr lang="zh-CN" altLang="en-US" sz="3600" b="1" spc="3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9945843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人员详细分工</a:t>
            </a:r>
            <a:r>
              <a:rPr lang="en-US" altLang="zh-CN" dirty="0"/>
              <a:t>-</a:t>
            </a:r>
            <a:r>
              <a:rPr lang="zh-CN" altLang="en-US" dirty="0"/>
              <a:t>王梓宪</a:t>
            </a:r>
          </a:p>
        </p:txBody>
      </p:sp>
      <p:sp>
        <p:nvSpPr>
          <p:cNvPr id="92" name="文本框 91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AD86BF9-1E2B-C820-7858-3AF33428D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232" y="1768007"/>
            <a:ext cx="3343275" cy="188595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371223A-210F-1A78-44C5-2FF044F0A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232" y="4214429"/>
            <a:ext cx="3952875" cy="174307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DAA0020-A297-44EC-7F6D-F1A95EB4E1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7939" y="1768007"/>
            <a:ext cx="3736422" cy="214601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FE7F7AC9-1871-54AD-164E-1155EA0FD0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9797" y="4820796"/>
            <a:ext cx="2635385" cy="1136708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C461AFE8-9DC0-3C89-E07F-334C9AED6FB8}"/>
              </a:ext>
            </a:extLst>
          </p:cNvPr>
          <p:cNvSpPr txBox="1"/>
          <p:nvPr/>
        </p:nvSpPr>
        <p:spPr>
          <a:xfrm>
            <a:off x="723996" y="1207535"/>
            <a:ext cx="6097022" cy="401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800" b="1" spc="300" dirty="0">
                <a:latin typeface="黑体" panose="02010609060101010101" pitchFamily="49" charset="-122"/>
                <a:ea typeface="黑体" panose="02010609060101010101" pitchFamily="49" charset="-122"/>
              </a:rPr>
              <a:t>数据结构定义</a:t>
            </a:r>
            <a:endParaRPr lang="en-US" altLang="zh-CN" sz="1800" b="1" spc="3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2438765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人员详细分工</a:t>
            </a:r>
            <a:r>
              <a:rPr lang="en-US" altLang="zh-CN" dirty="0"/>
              <a:t>-</a:t>
            </a:r>
            <a:r>
              <a:rPr lang="zh-CN" altLang="en-US" dirty="0"/>
              <a:t>王梓宪</a:t>
            </a:r>
          </a:p>
        </p:txBody>
      </p:sp>
      <p:sp>
        <p:nvSpPr>
          <p:cNvPr id="92" name="文本框 91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461AFE8-9DC0-3C89-E07F-334C9AED6FB8}"/>
              </a:ext>
            </a:extLst>
          </p:cNvPr>
          <p:cNvSpPr txBox="1"/>
          <p:nvPr/>
        </p:nvSpPr>
        <p:spPr>
          <a:xfrm>
            <a:off x="723996" y="1207535"/>
            <a:ext cx="1853507" cy="401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spc="300" dirty="0">
                <a:latin typeface="黑体" panose="02010609060101010101" pitchFamily="49" charset="-122"/>
                <a:ea typeface="黑体" panose="02010609060101010101" pitchFamily="49" charset="-122"/>
              </a:rPr>
              <a:t>后台数据管理</a:t>
            </a:r>
            <a:endParaRPr lang="en-US" altLang="zh-CN" sz="1800" b="1" spc="3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9BBD012-38B1-B274-B3C4-AE90335FF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798" y="1408199"/>
            <a:ext cx="6459566" cy="472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121273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人员详细分工</a:t>
            </a:r>
            <a:r>
              <a:rPr lang="en-US" altLang="zh-CN" dirty="0"/>
              <a:t>-</a:t>
            </a:r>
            <a:r>
              <a:rPr lang="zh-CN" altLang="en-US" dirty="0"/>
              <a:t>王梓宪</a:t>
            </a:r>
          </a:p>
        </p:txBody>
      </p:sp>
      <p:sp>
        <p:nvSpPr>
          <p:cNvPr id="92" name="文本框 91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89717BE-F72C-4961-5EA7-892189DC8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695" y="1884031"/>
            <a:ext cx="1942891" cy="427436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524EE06-2D7A-8E14-3C5D-BBE7E1B37F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3342" y="1884030"/>
            <a:ext cx="1942891" cy="427436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8FA3D34-607E-FA54-736D-C40606ADD7FF}"/>
              </a:ext>
            </a:extLst>
          </p:cNvPr>
          <p:cNvSpPr txBox="1"/>
          <p:nvPr/>
        </p:nvSpPr>
        <p:spPr>
          <a:xfrm>
            <a:off x="723996" y="1207535"/>
            <a:ext cx="3332503" cy="761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spc="300" dirty="0">
                <a:latin typeface="黑体" panose="02010609060101010101" pitchFamily="49" charset="-122"/>
                <a:ea typeface="黑体" panose="02010609060101010101" pitchFamily="49" charset="-122"/>
              </a:rPr>
              <a:t>加入购物车、结算页面</a:t>
            </a:r>
          </a:p>
          <a:p>
            <a:pPr>
              <a:lnSpc>
                <a:spcPct val="130000"/>
              </a:lnSpc>
            </a:pPr>
            <a:endParaRPr lang="en-US" altLang="zh-CN" sz="1800" b="1" spc="3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2699499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人员详细分工</a:t>
            </a:r>
            <a:r>
              <a:rPr lang="en-US" altLang="zh-CN" dirty="0"/>
              <a:t>-</a:t>
            </a:r>
            <a:r>
              <a:rPr lang="zh-CN" altLang="en-US" dirty="0"/>
              <a:t>王梓宪</a:t>
            </a:r>
          </a:p>
        </p:txBody>
      </p:sp>
      <p:sp>
        <p:nvSpPr>
          <p:cNvPr id="92" name="文本框 91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2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8FA3D34-607E-FA54-736D-C40606ADD7FF}"/>
              </a:ext>
            </a:extLst>
          </p:cNvPr>
          <p:cNvSpPr txBox="1"/>
          <p:nvPr/>
        </p:nvSpPr>
        <p:spPr>
          <a:xfrm>
            <a:off x="723996" y="1207535"/>
            <a:ext cx="4332820" cy="7614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spc="300" dirty="0">
                <a:latin typeface="黑体" panose="02010609060101010101" pitchFamily="49" charset="-122"/>
                <a:ea typeface="黑体" panose="02010609060101010101" pitchFamily="49" charset="-122"/>
              </a:rPr>
              <a:t>整合项目，建立与维护跨组件功能</a:t>
            </a:r>
            <a:endParaRPr lang="en-US" altLang="zh-CN" b="1" spc="3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b="1" spc="300" dirty="0">
                <a:latin typeface="黑体" panose="02010609060101010101" pitchFamily="49" charset="-122"/>
                <a:ea typeface="黑体" panose="02010609060101010101" pitchFamily="49" charset="-122"/>
              </a:rPr>
              <a:t>维护跨组件数据流通</a:t>
            </a:r>
            <a:endParaRPr lang="en-US" altLang="zh-CN" sz="1800" b="1" spc="3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C742DA4-7489-6A13-835F-B4346CC8D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2134" y="1608863"/>
            <a:ext cx="7190311" cy="456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49259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497113" y="4105937"/>
            <a:ext cx="3197773" cy="782043"/>
            <a:chOff x="5181690" y="2820871"/>
            <a:chExt cx="2252602" cy="550893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4E038620-75A5-4520-8E25-F9C7B2B6904E}"/>
                </a:ext>
              </a:extLst>
            </p:cNvPr>
            <p:cNvSpPr/>
            <p:nvPr/>
          </p:nvSpPr>
          <p:spPr>
            <a:xfrm>
              <a:off x="5181690" y="2820871"/>
              <a:ext cx="550893" cy="5508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400" dirty="0">
                  <a:latin typeface="Century Gothic" panose="020B0502020202020204" pitchFamily="34" charset="0"/>
                </a:rPr>
                <a:t>3</a:t>
              </a:r>
              <a:endParaRPr lang="zh-CN" altLang="en-US" sz="4400" dirty="0">
                <a:latin typeface="Century Gothic" panose="020B0502020202020204" pitchFamily="34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B507C22-58B8-463E-AFBC-7B1028DAA2A5}"/>
                </a:ext>
              </a:extLst>
            </p:cNvPr>
            <p:cNvSpPr txBox="1"/>
            <p:nvPr/>
          </p:nvSpPr>
          <p:spPr>
            <a:xfrm>
              <a:off x="5988603" y="2888229"/>
              <a:ext cx="1445689" cy="39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3600" b="1" spc="300" dirty="0">
                  <a:latin typeface="+mj-ea"/>
                  <a:ea typeface="+mj-ea"/>
                </a:rPr>
                <a:t>编码管理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8382500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代码托管</a:t>
            </a:r>
          </a:p>
        </p:txBody>
      </p:sp>
      <p:sp>
        <p:nvSpPr>
          <p:cNvPr id="53" name="文本框 52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3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EC9E2E7-E9B3-3470-C74A-2755E26BF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4945" y="1062719"/>
            <a:ext cx="8502109" cy="511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786969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分支管理</a:t>
            </a:r>
          </a:p>
        </p:txBody>
      </p:sp>
      <p:sp>
        <p:nvSpPr>
          <p:cNvPr id="53" name="文本框 52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3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E0902F8-37D6-56D6-FA6E-BE637C8E5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1193" y="973883"/>
            <a:ext cx="8569614" cy="515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387580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编码管理</a:t>
            </a:r>
          </a:p>
        </p:txBody>
      </p:sp>
      <p:sp>
        <p:nvSpPr>
          <p:cNvPr id="53" name="文本框 52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3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14E947D-8D85-75C6-C00A-0AAAFD231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4075" y="958329"/>
            <a:ext cx="8643849" cy="519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4952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417333" y="4216402"/>
            <a:ext cx="3357334" cy="782043"/>
            <a:chOff x="5181690" y="2820871"/>
            <a:chExt cx="2365001" cy="550893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4E038620-75A5-4520-8E25-F9C7B2B6904E}"/>
                </a:ext>
              </a:extLst>
            </p:cNvPr>
            <p:cNvSpPr/>
            <p:nvPr/>
          </p:nvSpPr>
          <p:spPr>
            <a:xfrm>
              <a:off x="5181690" y="2820871"/>
              <a:ext cx="550893" cy="5508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400" dirty="0">
                  <a:latin typeface="Century Gothic" panose="020B0502020202020204" pitchFamily="34" charset="0"/>
                </a:rPr>
                <a:t>4</a:t>
              </a:r>
              <a:endParaRPr lang="zh-CN" altLang="en-US" sz="4400" dirty="0">
                <a:latin typeface="Century Gothic" panose="020B0502020202020204" pitchFamily="34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B507C22-58B8-463E-AFBC-7B1028DAA2A5}"/>
                </a:ext>
              </a:extLst>
            </p:cNvPr>
            <p:cNvSpPr txBox="1"/>
            <p:nvPr/>
          </p:nvSpPr>
          <p:spPr>
            <a:xfrm>
              <a:off x="5988603" y="2888229"/>
              <a:ext cx="1558088" cy="39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3600" b="1" spc="300" dirty="0">
                  <a:latin typeface="+mj-ea"/>
                  <a:ea typeface="+mj-ea"/>
                </a:rPr>
                <a:t>文档管理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26348893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027204" y="4175421"/>
            <a:ext cx="4892610" cy="782043"/>
            <a:chOff x="5181690" y="2820871"/>
            <a:chExt cx="3446492" cy="550893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4E038620-75A5-4520-8E25-F9C7B2B6904E}"/>
                </a:ext>
              </a:extLst>
            </p:cNvPr>
            <p:cNvSpPr/>
            <p:nvPr/>
          </p:nvSpPr>
          <p:spPr>
            <a:xfrm>
              <a:off x="5181690" y="2820871"/>
              <a:ext cx="550893" cy="5508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400" dirty="0">
                  <a:latin typeface="Century Gothic" panose="020B0502020202020204" pitchFamily="34" charset="0"/>
                </a:rPr>
                <a:t>1</a:t>
              </a:r>
              <a:endParaRPr lang="zh-CN" altLang="en-US" sz="4400" dirty="0">
                <a:latin typeface="Century Gothic" panose="020B0502020202020204" pitchFamily="34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B507C22-58B8-463E-AFBC-7B1028DAA2A5}"/>
                </a:ext>
              </a:extLst>
            </p:cNvPr>
            <p:cNvSpPr txBox="1"/>
            <p:nvPr/>
          </p:nvSpPr>
          <p:spPr>
            <a:xfrm>
              <a:off x="5988603" y="2888229"/>
              <a:ext cx="2639579" cy="39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3600" b="1" spc="300" dirty="0">
                  <a:latin typeface="+mj-ea"/>
                  <a:ea typeface="+mj-ea"/>
                </a:rPr>
                <a:t>项目分析</a:t>
              </a:r>
              <a:endParaRPr lang="zh-CN" altLang="en-US" sz="3600" b="1" spc="3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7513165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</p:spPr>
        <p:txBody>
          <a:bodyPr/>
          <a:lstStyle/>
          <a:p>
            <a:r>
              <a:rPr lang="zh-CN" altLang="en-US" dirty="0"/>
              <a:t>项目文档展示</a:t>
            </a:r>
          </a:p>
        </p:txBody>
      </p:sp>
      <p:sp>
        <p:nvSpPr>
          <p:cNvPr id="53" name="文本框 52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4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DFD24E3-9790-D352-30A4-CF1DC3B73E7B}"/>
              </a:ext>
            </a:extLst>
          </p:cNvPr>
          <p:cNvSpPr txBox="1"/>
          <p:nvPr/>
        </p:nvSpPr>
        <p:spPr>
          <a:xfrm>
            <a:off x="9696322" y="123351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70C0"/>
                </a:solidFill>
              </a:rPr>
              <a:t>需求文档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4F13E81-4623-AC16-5B72-99D5165ABA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037" y="1071359"/>
            <a:ext cx="7881389" cy="471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306625"/>
      </p:ext>
    </p:extLst>
  </p:cSld>
  <p:clrMapOvr>
    <a:masterClrMapping/>
  </p:clrMapOvr>
  <p:transition spd="med">
    <p:pull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3821879" y="4296180"/>
            <a:ext cx="4548241" cy="1203617"/>
            <a:chOff x="5181690" y="2820871"/>
            <a:chExt cx="2578318" cy="847862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4E038620-75A5-4520-8E25-F9C7B2B6904E}"/>
                </a:ext>
              </a:extLst>
            </p:cNvPr>
            <p:cNvSpPr/>
            <p:nvPr/>
          </p:nvSpPr>
          <p:spPr>
            <a:xfrm>
              <a:off x="5181690" y="2820871"/>
              <a:ext cx="438790" cy="5508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400" dirty="0">
                  <a:latin typeface="Century Gothic" panose="020B0502020202020204" pitchFamily="34" charset="0"/>
                </a:rPr>
                <a:t>5</a:t>
              </a:r>
              <a:endParaRPr lang="zh-CN" altLang="en-US" sz="4400" dirty="0">
                <a:latin typeface="Century Gothic" panose="020B0502020202020204" pitchFamily="34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B507C22-58B8-463E-AFBC-7B1028DAA2A5}"/>
                </a:ext>
              </a:extLst>
            </p:cNvPr>
            <p:cNvSpPr txBox="1"/>
            <p:nvPr/>
          </p:nvSpPr>
          <p:spPr>
            <a:xfrm>
              <a:off x="5988604" y="2888229"/>
              <a:ext cx="1771404" cy="78050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3600" b="1" spc="300" dirty="0">
                  <a:latin typeface="+mj-ea"/>
                  <a:ea typeface="+mj-ea"/>
                </a:rPr>
                <a:t>系统实现演示</a:t>
              </a:r>
              <a:endParaRPr lang="zh-CN" altLang="en-US" sz="3600" b="1" spc="3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789279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最终结果</a:t>
            </a:r>
          </a:p>
        </p:txBody>
      </p:sp>
      <p:sp>
        <p:nvSpPr>
          <p:cNvPr id="53" name="文本框 52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5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67233F7-93D0-E764-9BE7-7E3ECA5BD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334" y="1834936"/>
            <a:ext cx="1973576" cy="434186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8F48BD2-459C-6CE6-F696-46830981DC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93407" y="1834934"/>
            <a:ext cx="1973576" cy="434186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32A39AD-C5A7-56FB-7FEF-E2F60D0667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1400" y="1834934"/>
            <a:ext cx="1973577" cy="434186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0308015-792C-53B8-A77C-8DDB76FF5E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9146" y="1834934"/>
            <a:ext cx="1973577" cy="4341868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0477B8E-9832-7FBA-4446-05A0A42C6B91}"/>
              </a:ext>
            </a:extLst>
          </p:cNvPr>
          <p:cNvSpPr txBox="1"/>
          <p:nvPr/>
        </p:nvSpPr>
        <p:spPr>
          <a:xfrm>
            <a:off x="1644447" y="1408829"/>
            <a:ext cx="9273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70C0"/>
                </a:solidFill>
              </a:rPr>
              <a:t>登陆页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24B683A-A2BE-989F-2CD1-608AC66F1D8D}"/>
              </a:ext>
            </a:extLst>
          </p:cNvPr>
          <p:cNvSpPr txBox="1"/>
          <p:nvPr/>
        </p:nvSpPr>
        <p:spPr>
          <a:xfrm>
            <a:off x="4654089" y="1408829"/>
            <a:ext cx="6522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70C0"/>
                </a:solidFill>
              </a:rPr>
              <a:t>首页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9B6199F-41FB-5B8B-62EA-ABF7DF6F423A}"/>
              </a:ext>
            </a:extLst>
          </p:cNvPr>
          <p:cNvSpPr txBox="1"/>
          <p:nvPr/>
        </p:nvSpPr>
        <p:spPr>
          <a:xfrm>
            <a:off x="7323647" y="1408829"/>
            <a:ext cx="14153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70C0"/>
                </a:solidFill>
              </a:rPr>
              <a:t>商品详情页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3CE7140-7DFB-8368-879B-6C296F94BE1D}"/>
              </a:ext>
            </a:extLst>
          </p:cNvPr>
          <p:cNvSpPr txBox="1"/>
          <p:nvPr/>
        </p:nvSpPr>
        <p:spPr>
          <a:xfrm>
            <a:off x="9908757" y="1408829"/>
            <a:ext cx="15943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70C0"/>
                </a:solidFill>
              </a:rPr>
              <a:t>加入购物车页</a:t>
            </a:r>
          </a:p>
        </p:txBody>
      </p:sp>
    </p:spTree>
    <p:extLst>
      <p:ext uri="{BB962C8B-B14F-4D97-AF65-F5344CB8AC3E}">
        <p14:creationId xmlns:p14="http://schemas.microsoft.com/office/powerpoint/2010/main" val="3360855971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最终结果</a:t>
            </a:r>
          </a:p>
        </p:txBody>
      </p:sp>
      <p:sp>
        <p:nvSpPr>
          <p:cNvPr id="53" name="文本框 52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5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F809514-3E5B-B0AB-4108-3EEDCD4B1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541" y="1834934"/>
            <a:ext cx="1973577" cy="434186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EACE0BD-EBB6-BFBB-C4A9-6582EB066C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2747" y="1834934"/>
            <a:ext cx="1973577" cy="434186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30AC0C5-C48A-942B-68D1-1507B310A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1191" y="1834933"/>
            <a:ext cx="1973577" cy="434186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E5D30E3-8441-A8DB-52E4-5DE7A68EB6CF}"/>
              </a:ext>
            </a:extLst>
          </p:cNvPr>
          <p:cNvSpPr txBox="1"/>
          <p:nvPr/>
        </p:nvSpPr>
        <p:spPr>
          <a:xfrm>
            <a:off x="7538071" y="1421103"/>
            <a:ext cx="899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70C0"/>
                </a:solidFill>
              </a:rPr>
              <a:t>订单页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67D551D-640E-5FB4-1A69-DE383B05D0DF}"/>
              </a:ext>
            </a:extLst>
          </p:cNvPr>
          <p:cNvSpPr txBox="1"/>
          <p:nvPr/>
        </p:nvSpPr>
        <p:spPr>
          <a:xfrm>
            <a:off x="4338532" y="1421103"/>
            <a:ext cx="11020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70C0"/>
                </a:solidFill>
              </a:rPr>
              <a:t>购物车页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0F2082-ACD2-6020-5FED-D140A55B7007}"/>
              </a:ext>
            </a:extLst>
          </p:cNvPr>
          <p:cNvSpPr txBox="1"/>
          <p:nvPr/>
        </p:nvSpPr>
        <p:spPr>
          <a:xfrm>
            <a:off x="1225663" y="1421103"/>
            <a:ext cx="13353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70C0"/>
                </a:solidFill>
              </a:rPr>
              <a:t>直接支付页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B3F3327-6A0E-E915-CEAF-78AF802299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70198" y="1834932"/>
            <a:ext cx="1973577" cy="434186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C04578C-99BE-434A-5FE0-5B5312A9C231}"/>
              </a:ext>
            </a:extLst>
          </p:cNvPr>
          <p:cNvSpPr txBox="1"/>
          <p:nvPr/>
        </p:nvSpPr>
        <p:spPr>
          <a:xfrm>
            <a:off x="10307078" y="1421103"/>
            <a:ext cx="899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b="1" dirty="0">
                <a:solidFill>
                  <a:srgbClr val="0070C0"/>
                </a:solidFill>
              </a:rPr>
              <a:t>搜索页</a:t>
            </a:r>
          </a:p>
        </p:txBody>
      </p:sp>
    </p:spTree>
    <p:extLst>
      <p:ext uri="{BB962C8B-B14F-4D97-AF65-F5344CB8AC3E}">
        <p14:creationId xmlns:p14="http://schemas.microsoft.com/office/powerpoint/2010/main" val="1584058615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实机演示</a:t>
            </a:r>
          </a:p>
        </p:txBody>
      </p:sp>
      <p:sp>
        <p:nvSpPr>
          <p:cNvPr id="53" name="文本框 52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5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756044"/>
      </p:ext>
    </p:extLst>
  </p:cSld>
  <p:clrMapOvr>
    <a:masterClrMapping/>
  </p:clrMapOvr>
  <p:transition spd="med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963345" y="4222540"/>
            <a:ext cx="2265310" cy="782043"/>
            <a:chOff x="5181690" y="2820871"/>
            <a:chExt cx="1595748" cy="550893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4E038620-75A5-4520-8E25-F9C7B2B6904E}"/>
                </a:ext>
              </a:extLst>
            </p:cNvPr>
            <p:cNvSpPr/>
            <p:nvPr/>
          </p:nvSpPr>
          <p:spPr>
            <a:xfrm>
              <a:off x="5181690" y="2820871"/>
              <a:ext cx="550893" cy="5508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400" dirty="0">
                  <a:latin typeface="Century Gothic" panose="020B0502020202020204" pitchFamily="34" charset="0"/>
                </a:rPr>
                <a:t>6</a:t>
              </a:r>
              <a:endParaRPr lang="zh-CN" altLang="en-US" sz="4400" dirty="0">
                <a:latin typeface="Century Gothic" panose="020B0502020202020204" pitchFamily="34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B507C22-58B8-463E-AFBC-7B1028DAA2A5}"/>
                </a:ext>
              </a:extLst>
            </p:cNvPr>
            <p:cNvSpPr txBox="1"/>
            <p:nvPr/>
          </p:nvSpPr>
          <p:spPr>
            <a:xfrm>
              <a:off x="5988604" y="2888229"/>
              <a:ext cx="788834" cy="39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3600" b="1" spc="300" dirty="0">
                  <a:latin typeface="+mj-ea"/>
                  <a:ea typeface="+mj-ea"/>
                </a:rPr>
                <a:t>测试</a:t>
              </a:r>
              <a:endParaRPr lang="zh-CN" altLang="en-US" sz="3600" b="1" spc="3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77624"/>
      </p:ext>
    </p:extLst>
  </p:cSld>
  <p:clrMapOvr>
    <a:masterClrMapping/>
  </p:clrMapOvr>
  <p:transition spd="med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C888EE62-795D-4B4E-A32A-3C2373FD4959}"/>
              </a:ext>
            </a:extLst>
          </p:cNvPr>
          <p:cNvSpPr txBox="1"/>
          <p:nvPr/>
        </p:nvSpPr>
        <p:spPr>
          <a:xfrm>
            <a:off x="1833796" y="2717247"/>
            <a:ext cx="85244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+mn-ea"/>
                <a:ea typeface="+mn-ea"/>
              </a:rPr>
              <a:t>谢谢观看</a:t>
            </a:r>
            <a:endParaRPr lang="en-US" altLang="zh-CN" sz="4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47178462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6378" y="1673522"/>
            <a:ext cx="10498347" cy="1955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3200" dirty="0">
                <a:latin typeface="+mn-ea"/>
              </a:rPr>
              <a:t>选题：</a:t>
            </a:r>
            <a:endParaRPr lang="en-US" altLang="zh-CN" sz="3200" dirty="0">
              <a:latin typeface="+mn-ea"/>
            </a:endParaRPr>
          </a:p>
          <a:p>
            <a:pPr lvl="1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</a:pPr>
            <a:r>
              <a:rPr lang="zh-CN" altLang="en-US" sz="2800" kern="0" dirty="0"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完成一套使用</a:t>
            </a:r>
            <a:r>
              <a:rPr lang="en-US" altLang="zh-CN" sz="2800" kern="0" dirty="0" err="1"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ArkTS</a:t>
            </a:r>
            <a:r>
              <a:rPr lang="zh-CN" altLang="en-US" sz="2800" kern="0" dirty="0"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语言编写的，能够运行在</a:t>
            </a:r>
            <a:r>
              <a:rPr lang="en-US" altLang="zh-CN" sz="2800" kern="0" dirty="0" err="1"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HarmonyOS</a:t>
            </a:r>
            <a:r>
              <a:rPr lang="zh-CN" altLang="en-US" sz="2800" kern="0" dirty="0"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环境下的，模仿淘宝的购物</a:t>
            </a:r>
            <a:r>
              <a:rPr lang="en-US" altLang="zh-CN" sz="2800" kern="0" dirty="0"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app</a:t>
            </a:r>
            <a:r>
              <a:rPr lang="zh-CN" altLang="en-US" sz="2800" kern="0" dirty="0">
                <a:latin typeface="宋体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业务需求分析</a:t>
            </a: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1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393684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76378" y="1673522"/>
            <a:ext cx="10498347" cy="1476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Font typeface="Wingdings" panose="05000000000000000000" pitchFamily="2" charset="2"/>
              <a:buChar char="n"/>
            </a:pPr>
            <a:r>
              <a:rPr lang="zh-CN" altLang="en-US" sz="3200" dirty="0">
                <a:latin typeface="+mn-ea"/>
              </a:rPr>
              <a:t>系统功能需求：</a:t>
            </a:r>
            <a:endParaRPr lang="en-US" altLang="zh-CN" sz="3200" dirty="0">
              <a:latin typeface="+mn-ea"/>
            </a:endParaRPr>
          </a:p>
          <a:p>
            <a:pPr algn="just" eaLnBrk="1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</a:pPr>
            <a:endParaRPr lang="zh-CN" altLang="en-US" sz="3200" dirty="0">
              <a:latin typeface="+mn-ea"/>
            </a:endParaRPr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业务需求分析</a:t>
            </a: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1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6ECA1986-79C6-63E9-1581-8F55E7F9061D}"/>
              </a:ext>
            </a:extLst>
          </p:cNvPr>
          <p:cNvGraphicFramePr>
            <a:graphicFrameLocks noGrp="1"/>
          </p:cNvGraphicFramePr>
          <p:nvPr/>
        </p:nvGraphicFramePr>
        <p:xfrm>
          <a:off x="846894" y="2411577"/>
          <a:ext cx="8123357" cy="3672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59357">
                  <a:extLst>
                    <a:ext uri="{9D8B030D-6E8A-4147-A177-3AD203B41FA5}">
                      <a16:colId xmlns:a16="http://schemas.microsoft.com/office/drawing/2014/main" val="72989134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1310580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页面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116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登录页面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用户可以通过账号登录并使用商城，提供注册功能和登录功能。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2504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主页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展示可供购买的商品及其价格供用户选择。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6837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商品详情页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展示商品的具体详情以及型号，提供购买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放入购物车功能。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02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购物车页面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展示已经放入购物车的物品，提供支付功能。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957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支付页面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支付购买选中的商品。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2753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订单页面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展示已经支付购买的商品。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74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8663200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页面架构设计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3A2DB49-A34F-415C-BDCB-6167DF90484C}"/>
              </a:ext>
            </a:extLst>
          </p:cNvPr>
          <p:cNvSpPr/>
          <p:nvPr/>
        </p:nvSpPr>
        <p:spPr>
          <a:xfrm>
            <a:off x="666749" y="987230"/>
            <a:ext cx="10858500" cy="50038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651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3FDA2AC-6637-24FA-956B-DAC8819D6D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1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BC1DB01-22D3-2D85-FE5E-AEAE6401B4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669" y="1092093"/>
            <a:ext cx="4472659" cy="46738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958751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页栈设计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3A2DB49-A34F-415C-BDCB-6167DF90484C}"/>
              </a:ext>
            </a:extLst>
          </p:cNvPr>
          <p:cNvSpPr/>
          <p:nvPr/>
        </p:nvSpPr>
        <p:spPr>
          <a:xfrm>
            <a:off x="666749" y="987230"/>
            <a:ext cx="10858500" cy="50038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65100" sx="101000" sy="101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3FDA2AC-6637-24FA-956B-DAC8819D6D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1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52552A9-B4A7-BDDD-842F-3BEC23C406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1728" y="1965957"/>
            <a:ext cx="5408543" cy="29260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385525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开发模型选择</a:t>
            </a:r>
          </a:p>
        </p:txBody>
      </p:sp>
      <p:sp>
        <p:nvSpPr>
          <p:cNvPr id="8" name="平行四边形 7">
            <a:extLst>
              <a:ext uri="{FF2B5EF4-FFF2-40B4-BE49-F238E27FC236}">
                <a16:creationId xmlns:a16="http://schemas.microsoft.com/office/drawing/2014/main" id="{32348477-5D10-4901-9173-DC964BF89229}"/>
              </a:ext>
            </a:extLst>
          </p:cNvPr>
          <p:cNvSpPr/>
          <p:nvPr/>
        </p:nvSpPr>
        <p:spPr>
          <a:xfrm>
            <a:off x="674412" y="1626014"/>
            <a:ext cx="5724000" cy="3207658"/>
          </a:xfrm>
          <a:prstGeom prst="parallelogram">
            <a:avLst/>
          </a:prstGeom>
          <a:noFill/>
          <a:ln w="38100">
            <a:gradFill>
              <a:gsLst>
                <a:gs pos="20000">
                  <a:srgbClr val="003378">
                    <a:alpha val="0"/>
                  </a:srgbClr>
                </a:gs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0A034329-0ACC-472E-884C-4E78CC69A788}"/>
              </a:ext>
            </a:extLst>
          </p:cNvPr>
          <p:cNvSpPr/>
          <p:nvPr/>
        </p:nvSpPr>
        <p:spPr>
          <a:xfrm>
            <a:off x="5822046" y="2366244"/>
            <a:ext cx="5724000" cy="3207658"/>
          </a:xfrm>
          <a:prstGeom prst="parallelogram">
            <a:avLst/>
          </a:prstGeom>
          <a:noFill/>
          <a:ln w="38100">
            <a:gradFill>
              <a:gsLst>
                <a:gs pos="20000">
                  <a:srgbClr val="003378">
                    <a:alpha val="0"/>
                  </a:srgbClr>
                </a:gs>
                <a:gs pos="0">
                  <a:schemeClr val="accent1">
                    <a:alpha val="0"/>
                  </a:schemeClr>
                </a:gs>
                <a:gs pos="100000">
                  <a:schemeClr val="accent4"/>
                </a:gs>
              </a:gsLst>
              <a:lin ang="9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1AADF55-D27C-40F9-930F-99385A786CB9}"/>
              </a:ext>
            </a:extLst>
          </p:cNvPr>
          <p:cNvSpPr txBox="1"/>
          <p:nvPr/>
        </p:nvSpPr>
        <p:spPr>
          <a:xfrm>
            <a:off x="4978400" y="2558913"/>
            <a:ext cx="2235200" cy="16539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9600" i="1" spc="300" dirty="0">
                <a:solidFill>
                  <a:schemeClr val="accent1">
                    <a:alpha val="11000"/>
                  </a:schemeClr>
                </a:solidFill>
                <a:latin typeface="+mj-lt"/>
              </a:rPr>
              <a:t>VS</a:t>
            </a:r>
            <a:endParaRPr lang="zh-CN" altLang="en-US" sz="9600" i="1" spc="300" dirty="0">
              <a:solidFill>
                <a:schemeClr val="accent1">
                  <a:alpha val="11000"/>
                </a:schemeClr>
              </a:solidFill>
              <a:latin typeface="+mj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84415BE-297A-4670-8F68-6825798EB1BD}"/>
              </a:ext>
            </a:extLst>
          </p:cNvPr>
          <p:cNvSpPr txBox="1"/>
          <p:nvPr/>
        </p:nvSpPr>
        <p:spPr>
          <a:xfrm>
            <a:off x="6723709" y="3584786"/>
            <a:ext cx="3904343" cy="18826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 spc="3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just"/>
            <a:r>
              <a:rPr lang="zh-CN" altLang="en-US" sz="2400" dirty="0"/>
              <a:t>迭代过程中采用瀑布模型，</a:t>
            </a:r>
            <a:endParaRPr lang="en-US" altLang="zh-CN" sz="2400" dirty="0"/>
          </a:p>
          <a:p>
            <a:pPr algn="just"/>
            <a:r>
              <a:rPr lang="zh-CN" altLang="en-US" sz="2400" dirty="0"/>
              <a:t>对算法、设计可行性进行评估后，</a:t>
            </a:r>
            <a:endParaRPr lang="en-US" altLang="zh-CN" sz="2400" dirty="0"/>
          </a:p>
          <a:p>
            <a:pPr algn="just"/>
            <a:r>
              <a:rPr lang="zh-CN" altLang="en-US" sz="2400" dirty="0"/>
              <a:t>再着手编码、测试。</a:t>
            </a:r>
            <a:endParaRPr lang="en-US" altLang="zh-CN" sz="2400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4A929E3-FE8C-44A4-AA75-7D72577C71D4}"/>
              </a:ext>
            </a:extLst>
          </p:cNvPr>
          <p:cNvSpPr txBox="1"/>
          <p:nvPr/>
        </p:nvSpPr>
        <p:spPr>
          <a:xfrm>
            <a:off x="6723709" y="2892691"/>
            <a:ext cx="2656114" cy="5160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b="1" spc="300" dirty="0">
                <a:solidFill>
                  <a:schemeClr val="accent4"/>
                </a:solidFill>
                <a:latin typeface="+mj-ea"/>
                <a:ea typeface="+mj-ea"/>
              </a:rPr>
              <a:t>瀑布模型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9427E30-E0A0-458E-BE46-90E9D0AEE789}"/>
              </a:ext>
            </a:extLst>
          </p:cNvPr>
          <p:cNvSpPr txBox="1"/>
          <p:nvPr/>
        </p:nvSpPr>
        <p:spPr>
          <a:xfrm>
            <a:off x="1488961" y="2719151"/>
            <a:ext cx="3904343" cy="14025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200" spc="3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r>
              <a:rPr lang="zh-CN" altLang="en-US" sz="2400" dirty="0"/>
              <a:t>由于项目灵活性大，</a:t>
            </a:r>
            <a:endParaRPr lang="en-US" altLang="zh-CN" sz="2400" dirty="0"/>
          </a:p>
          <a:p>
            <a:pPr algn="r"/>
            <a:r>
              <a:rPr lang="zh-CN" altLang="en-US" sz="2400" dirty="0"/>
              <a:t>采用敏捷开发的方式试错，</a:t>
            </a:r>
            <a:endParaRPr lang="en-US" altLang="zh-CN" sz="2400" dirty="0"/>
          </a:p>
          <a:p>
            <a:pPr algn="r"/>
            <a:r>
              <a:rPr lang="zh-CN" altLang="en-US" sz="2400" dirty="0"/>
              <a:t>可进行多次迭代。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FE2F0AC-FD39-4750-8D6D-33E078192640}"/>
              </a:ext>
            </a:extLst>
          </p:cNvPr>
          <p:cNvSpPr txBox="1"/>
          <p:nvPr/>
        </p:nvSpPr>
        <p:spPr>
          <a:xfrm>
            <a:off x="1488960" y="2027056"/>
            <a:ext cx="3904343" cy="5160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800" b="1" spc="300" dirty="0">
                <a:solidFill>
                  <a:schemeClr val="accent1"/>
                </a:solidFill>
                <a:latin typeface="+mj-ea"/>
                <a:ea typeface="+mj-ea"/>
              </a:rPr>
              <a:t>敏捷模型</a:t>
            </a:r>
          </a:p>
        </p:txBody>
      </p:sp>
      <p:sp>
        <p:nvSpPr>
          <p:cNvPr id="21" name="文本框 20"/>
          <p:cNvSpPr txBox="1">
            <a:spLocks noChangeArrowheads="1"/>
          </p:cNvSpPr>
          <p:nvPr/>
        </p:nvSpPr>
        <p:spPr bwMode="auto">
          <a:xfrm>
            <a:off x="363489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1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6126588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027204" y="4175421"/>
            <a:ext cx="4892610" cy="782043"/>
            <a:chOff x="5181690" y="2820871"/>
            <a:chExt cx="3446492" cy="550893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4E038620-75A5-4520-8E25-F9C7B2B6904E}"/>
                </a:ext>
              </a:extLst>
            </p:cNvPr>
            <p:cNvSpPr/>
            <p:nvPr/>
          </p:nvSpPr>
          <p:spPr>
            <a:xfrm>
              <a:off x="5181690" y="2820871"/>
              <a:ext cx="550893" cy="5508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400" dirty="0">
                  <a:latin typeface="Century Gothic" panose="020B0502020202020204" pitchFamily="34" charset="0"/>
                </a:rPr>
                <a:t>2</a:t>
              </a:r>
              <a:endParaRPr lang="zh-CN" altLang="en-US" sz="4400" dirty="0">
                <a:latin typeface="Century Gothic" panose="020B0502020202020204" pitchFamily="34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B507C22-58B8-463E-AFBC-7B1028DAA2A5}"/>
                </a:ext>
              </a:extLst>
            </p:cNvPr>
            <p:cNvSpPr txBox="1"/>
            <p:nvPr/>
          </p:nvSpPr>
          <p:spPr>
            <a:xfrm>
              <a:off x="5988603" y="2888229"/>
              <a:ext cx="2639579" cy="39025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3600" b="1" spc="300" dirty="0">
                  <a:latin typeface="+mj-ea"/>
                  <a:ea typeface="+mj-ea"/>
                </a:rPr>
                <a:t>开发流程</a:t>
              </a:r>
              <a:endParaRPr lang="zh-CN" altLang="en-US" sz="3600" b="1" spc="300" dirty="0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4601719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开发流程图</a:t>
            </a: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357352" y="235111"/>
            <a:ext cx="96979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286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b="1" dirty="0">
                <a:solidFill>
                  <a:schemeClr val="bg1"/>
                </a:solidFill>
              </a:rPr>
              <a:t>1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E063ED0-800C-C67D-76BC-11780078E0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712" y="1319212"/>
            <a:ext cx="8410575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027207"/>
      </p:ext>
    </p:extLst>
  </p:cSld>
  <p:clrMapOvr>
    <a:masterClrMapping/>
  </p:clrMapOvr>
  <p:transition spd="med">
    <p:pull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900</TotalTime>
  <Words>330</Words>
  <Application>Microsoft Office PowerPoint</Application>
  <PresentationFormat>宽屏</PresentationFormat>
  <Paragraphs>118</Paragraphs>
  <Slides>26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等线</vt:lpstr>
      <vt:lpstr>等线 Light</vt:lpstr>
      <vt:lpstr>黑体</vt:lpstr>
      <vt:lpstr>宋体</vt:lpstr>
      <vt:lpstr>微软雅黑</vt:lpstr>
      <vt:lpstr>微软雅黑 Light</vt:lpstr>
      <vt:lpstr>Arial</vt:lpstr>
      <vt:lpstr>Century Gothic</vt:lpstr>
      <vt:lpstr>Wingdings</vt:lpstr>
      <vt:lpstr>Office 主题​​</vt:lpstr>
      <vt:lpstr>ArkTSTaoBao 最终阶段汇报</vt:lpstr>
      <vt:lpstr>PowerPoint 演示文稿</vt:lpstr>
      <vt:lpstr>业务需求分析</vt:lpstr>
      <vt:lpstr>业务需求分析</vt:lpstr>
      <vt:lpstr>页面架构设计</vt:lpstr>
      <vt:lpstr>页栈设计</vt:lpstr>
      <vt:lpstr>开发模型选择</vt:lpstr>
      <vt:lpstr>PowerPoint 演示文稿</vt:lpstr>
      <vt:lpstr>开发流程图</vt:lpstr>
      <vt:lpstr>PowerPoint 演示文稿</vt:lpstr>
      <vt:lpstr>人员详细分工-王梓宪</vt:lpstr>
      <vt:lpstr>人员详细分工-王梓宪</vt:lpstr>
      <vt:lpstr>人员详细分工-王梓宪</vt:lpstr>
      <vt:lpstr>人员详细分工-王梓宪</vt:lpstr>
      <vt:lpstr>PowerPoint 演示文稿</vt:lpstr>
      <vt:lpstr>代码托管</vt:lpstr>
      <vt:lpstr>分支管理</vt:lpstr>
      <vt:lpstr>编码管理</vt:lpstr>
      <vt:lpstr>PowerPoint 演示文稿</vt:lpstr>
      <vt:lpstr>项目文档展示</vt:lpstr>
      <vt:lpstr>PowerPoint 演示文稿</vt:lpstr>
      <vt:lpstr>最终结果</vt:lpstr>
      <vt:lpstr>最终结果</vt:lpstr>
      <vt:lpstr>实机演示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优俊木马检测小组第一次汇报</dc:title>
  <dc:creator>zixian wang</dc:creator>
  <cp:lastModifiedBy>zixian wang</cp:lastModifiedBy>
  <cp:revision>482</cp:revision>
  <dcterms:created xsi:type="dcterms:W3CDTF">2023-08-24T07:38:14Z</dcterms:created>
  <dcterms:modified xsi:type="dcterms:W3CDTF">2024-01-25T09:03:49Z</dcterms:modified>
</cp:coreProperties>
</file>

<file path=docProps/thumbnail.jpeg>
</file>